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9"/>
  </p:notesMasterIdLst>
  <p:sldIdLst>
    <p:sldId id="256" r:id="rId5"/>
    <p:sldId id="257" r:id="rId6"/>
    <p:sldId id="258" r:id="rId7"/>
    <p:sldId id="266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7" r:id="rId16"/>
    <p:sldId id="268" r:id="rId17"/>
    <p:sldId id="269" r:id="rId18"/>
    <p:sldId id="270" r:id="rId19"/>
    <p:sldId id="271" r:id="rId20"/>
    <p:sldId id="272" r:id="rId21"/>
    <p:sldId id="279" r:id="rId22"/>
    <p:sldId id="273" r:id="rId23"/>
    <p:sldId id="274" r:id="rId24"/>
    <p:sldId id="275" r:id="rId25"/>
    <p:sldId id="276" r:id="rId26"/>
    <p:sldId id="277" r:id="rId27"/>
    <p:sldId id="278" r:id="rId2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CEB28E-C674-9C40-48A6-B2578D3C71DA}" v="14" dt="2024-04-19T21:19:37.698"/>
    <p1510:client id="{30151ADC-E9A8-CBA2-EEAE-7C20EB181A77}" v="1" dt="2024-04-19T21:48:00.519"/>
    <p1510:client id="{41CC57F4-EF35-917C-569E-2069A1714254}" v="47" dt="2024-04-19T21:10:35.103"/>
    <p1510:client id="{6FE233D4-6E42-41B7-3AB3-C3706643B316}" v="240" dt="2024-04-19T20:46:57.7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ARDO DIAS DOS SANTOS" userId="S::leonardo.santos288@fatec.sp.gov.br::46b69364-15a6-4c88-ba66-903a0e5e99bc" providerId="AD" clId="Web-{30151ADC-E9A8-CBA2-EEAE-7C20EB181A77}"/>
    <pc:docChg chg="addSld">
      <pc:chgData name="LEONARDO DIAS DOS SANTOS" userId="S::leonardo.santos288@fatec.sp.gov.br::46b69364-15a6-4c88-ba66-903a0e5e99bc" providerId="AD" clId="Web-{30151ADC-E9A8-CBA2-EEAE-7C20EB181A77}" dt="2024-04-19T21:48:00.519" v="0"/>
      <pc:docMkLst>
        <pc:docMk/>
      </pc:docMkLst>
      <pc:sldChg chg="add replId">
        <pc:chgData name="LEONARDO DIAS DOS SANTOS" userId="S::leonardo.santos288@fatec.sp.gov.br::46b69364-15a6-4c88-ba66-903a0e5e99bc" providerId="AD" clId="Web-{30151ADC-E9A8-CBA2-EEAE-7C20EB181A77}" dt="2024-04-19T21:48:00.519" v="0"/>
        <pc:sldMkLst>
          <pc:docMk/>
          <pc:sldMk cId="4259664020" sldId="279"/>
        </pc:sldMkLst>
      </pc:sldChg>
    </pc:docChg>
  </pc:docChgLst>
  <pc:docChgLst>
    <pc:chgData name="ENZO DIONISIO RIBEIRO DA SILVA" userId="S::enzo.silva9@fatec.sp.gov.br::5b71d3aa-0ab4-4d21-99db-5eddb263b903" providerId="AD" clId="Web-{1CCEB28E-C674-9C40-48A6-B2578D3C71DA}"/>
    <pc:docChg chg="modSld">
      <pc:chgData name="ENZO DIONISIO RIBEIRO DA SILVA" userId="S::enzo.silva9@fatec.sp.gov.br::5b71d3aa-0ab4-4d21-99db-5eddb263b903" providerId="AD" clId="Web-{1CCEB28E-C674-9C40-48A6-B2578D3C71DA}" dt="2024-04-19T21:19:37.698" v="13"/>
      <pc:docMkLst>
        <pc:docMk/>
      </pc:docMkLst>
      <pc:sldChg chg="modSp">
        <pc:chgData name="ENZO DIONISIO RIBEIRO DA SILVA" userId="S::enzo.silva9@fatec.sp.gov.br::5b71d3aa-0ab4-4d21-99db-5eddb263b903" providerId="AD" clId="Web-{1CCEB28E-C674-9C40-48A6-B2578D3C71DA}" dt="2024-04-19T21:19:31.338" v="11" actId="20577"/>
        <pc:sldMkLst>
          <pc:docMk/>
          <pc:sldMk cId="0" sldId="258"/>
        </pc:sldMkLst>
        <pc:spChg chg="mod">
          <ac:chgData name="ENZO DIONISIO RIBEIRO DA SILVA" userId="S::enzo.silva9@fatec.sp.gov.br::5b71d3aa-0ab4-4d21-99db-5eddb263b903" providerId="AD" clId="Web-{1CCEB28E-C674-9C40-48A6-B2578D3C71DA}" dt="2024-04-19T21:19:31.338" v="11" actId="20577"/>
          <ac:spMkLst>
            <pc:docMk/>
            <pc:sldMk cId="0" sldId="258"/>
            <ac:spMk id="7" creationId="{00000000-0000-0000-0000-000000000000}"/>
          </ac:spMkLst>
        </pc:spChg>
      </pc:sldChg>
      <pc:sldChg chg="modSp">
        <pc:chgData name="ENZO DIONISIO RIBEIRO DA SILVA" userId="S::enzo.silva9@fatec.sp.gov.br::5b71d3aa-0ab4-4d21-99db-5eddb263b903" providerId="AD" clId="Web-{1CCEB28E-C674-9C40-48A6-B2578D3C71DA}" dt="2024-04-19T21:19:37.698" v="13"/>
        <pc:sldMkLst>
          <pc:docMk/>
          <pc:sldMk cId="1654986084" sldId="277"/>
        </pc:sldMkLst>
        <pc:picChg chg="mod modCrop">
          <ac:chgData name="ENZO DIONISIO RIBEIRO DA SILVA" userId="S::enzo.silva9@fatec.sp.gov.br::5b71d3aa-0ab4-4d21-99db-5eddb263b903" providerId="AD" clId="Web-{1CCEB28E-C674-9C40-48A6-B2578D3C71DA}" dt="2024-04-19T21:19:37.698" v="13"/>
          <ac:picMkLst>
            <pc:docMk/>
            <pc:sldMk cId="1654986084" sldId="277"/>
            <ac:picMk id="2" creationId="{18AE069D-9415-2878-1704-36E69A741067}"/>
          </ac:picMkLst>
        </pc:picChg>
      </pc:sldChg>
    </pc:docChg>
  </pc:docChgLst>
  <pc:docChgLst>
    <pc:chgData name="ANNA CAROLINA DE AZEVEDO LEITE" userId="S::anna.leite2@fatec.sp.gov.br::2691be87-ee28-4fbb-adf9-bd24c25992ba" providerId="AD" clId="Web-{41CC57F4-EF35-917C-569E-2069A1714254}"/>
    <pc:docChg chg="addSld modSld">
      <pc:chgData name="ANNA CAROLINA DE AZEVEDO LEITE" userId="S::anna.leite2@fatec.sp.gov.br::2691be87-ee28-4fbb-adf9-bd24c25992ba" providerId="AD" clId="Web-{41CC57F4-EF35-917C-569E-2069A1714254}" dt="2024-04-19T21:10:33.853" v="37"/>
      <pc:docMkLst>
        <pc:docMk/>
      </pc:docMkLst>
      <pc:sldChg chg="delSp add replId">
        <pc:chgData name="ANNA CAROLINA DE AZEVEDO LEITE" userId="S::anna.leite2@fatec.sp.gov.br::2691be87-ee28-4fbb-adf9-bd24c25992ba" providerId="AD" clId="Web-{41CC57F4-EF35-917C-569E-2069A1714254}" dt="2024-04-19T21:06:30.394" v="15"/>
        <pc:sldMkLst>
          <pc:docMk/>
          <pc:sldMk cId="3160277061" sldId="267"/>
        </pc:sldMkLst>
        <pc:spChg chg="del">
          <ac:chgData name="ANNA CAROLINA DE AZEVEDO LEITE" userId="S::anna.leite2@fatec.sp.gov.br::2691be87-ee28-4fbb-adf9-bd24c25992ba" providerId="AD" clId="Web-{41CC57F4-EF35-917C-569E-2069A1714254}" dt="2024-04-19T21:06:30.394" v="14"/>
          <ac:spMkLst>
            <pc:docMk/>
            <pc:sldMk cId="3160277061" sldId="267"/>
            <ac:spMk id="3" creationId="{00000000-0000-0000-0000-000000000000}"/>
          </ac:spMkLst>
        </pc:spChg>
        <pc:spChg chg="del">
          <ac:chgData name="ANNA CAROLINA DE AZEVEDO LEITE" userId="S::anna.leite2@fatec.sp.gov.br::2691be87-ee28-4fbb-adf9-bd24c25992ba" providerId="AD" clId="Web-{41CC57F4-EF35-917C-569E-2069A1714254}" dt="2024-04-19T21:06:30.394" v="13"/>
          <ac:spMkLst>
            <pc:docMk/>
            <pc:sldMk cId="3160277061" sldId="267"/>
            <ac:spMk id="4" creationId="{00000000-0000-0000-0000-000000000000}"/>
          </ac:spMkLst>
        </pc:spChg>
        <pc:spChg chg="del">
          <ac:chgData name="ANNA CAROLINA DE AZEVEDO LEITE" userId="S::anna.leite2@fatec.sp.gov.br::2691be87-ee28-4fbb-adf9-bd24c25992ba" providerId="AD" clId="Web-{41CC57F4-EF35-917C-569E-2069A1714254}" dt="2024-04-19T21:06:30.394" v="12"/>
          <ac:spMkLst>
            <pc:docMk/>
            <pc:sldMk cId="3160277061" sldId="267"/>
            <ac:spMk id="5" creationId="{00000000-0000-0000-0000-000000000000}"/>
          </ac:spMkLst>
        </pc:spChg>
        <pc:spChg chg="del">
          <ac:chgData name="ANNA CAROLINA DE AZEVEDO LEITE" userId="S::anna.leite2@fatec.sp.gov.br::2691be87-ee28-4fbb-adf9-bd24c25992ba" providerId="AD" clId="Web-{41CC57F4-EF35-917C-569E-2069A1714254}" dt="2024-04-19T21:06:30.394" v="11"/>
          <ac:spMkLst>
            <pc:docMk/>
            <pc:sldMk cId="3160277061" sldId="267"/>
            <ac:spMk id="6" creationId="{00000000-0000-0000-0000-000000000000}"/>
          </ac:spMkLst>
        </pc:spChg>
        <pc:spChg chg="del">
          <ac:chgData name="ANNA CAROLINA DE AZEVEDO LEITE" userId="S::anna.leite2@fatec.sp.gov.br::2691be87-ee28-4fbb-adf9-bd24c25992ba" providerId="AD" clId="Web-{41CC57F4-EF35-917C-569E-2069A1714254}" dt="2024-04-19T21:06:30.394" v="10"/>
          <ac:spMkLst>
            <pc:docMk/>
            <pc:sldMk cId="3160277061" sldId="267"/>
            <ac:spMk id="7" creationId="{00000000-0000-0000-0000-000000000000}"/>
          </ac:spMkLst>
        </pc:spChg>
        <pc:spChg chg="del">
          <ac:chgData name="ANNA CAROLINA DE AZEVEDO LEITE" userId="S::anna.leite2@fatec.sp.gov.br::2691be87-ee28-4fbb-adf9-bd24c25992ba" providerId="AD" clId="Web-{41CC57F4-EF35-917C-569E-2069A1714254}" dt="2024-04-19T21:06:30.394" v="9"/>
          <ac:spMkLst>
            <pc:docMk/>
            <pc:sldMk cId="3160277061" sldId="267"/>
            <ac:spMk id="8" creationId="{00000000-0000-0000-0000-000000000000}"/>
          </ac:spMkLst>
        </pc:spChg>
        <pc:spChg chg="del">
          <ac:chgData name="ANNA CAROLINA DE AZEVEDO LEITE" userId="S::anna.leite2@fatec.sp.gov.br::2691be87-ee28-4fbb-adf9-bd24c25992ba" providerId="AD" clId="Web-{41CC57F4-EF35-917C-569E-2069A1714254}" dt="2024-04-19T21:06:30.394" v="8"/>
          <ac:spMkLst>
            <pc:docMk/>
            <pc:sldMk cId="3160277061" sldId="267"/>
            <ac:spMk id="9" creationId="{00000000-0000-0000-0000-000000000000}"/>
          </ac:spMkLst>
        </pc:spChg>
        <pc:spChg chg="del">
          <ac:chgData name="ANNA CAROLINA DE AZEVEDO LEITE" userId="S::anna.leite2@fatec.sp.gov.br::2691be87-ee28-4fbb-adf9-bd24c25992ba" providerId="AD" clId="Web-{41CC57F4-EF35-917C-569E-2069A1714254}" dt="2024-04-19T21:06:30.394" v="7"/>
          <ac:spMkLst>
            <pc:docMk/>
            <pc:sldMk cId="3160277061" sldId="267"/>
            <ac:spMk id="10" creationId="{00000000-0000-0000-0000-000000000000}"/>
          </ac:spMkLst>
        </pc:spChg>
        <pc:spChg chg="del">
          <ac:chgData name="ANNA CAROLINA DE AZEVEDO LEITE" userId="S::anna.leite2@fatec.sp.gov.br::2691be87-ee28-4fbb-adf9-bd24c25992ba" providerId="AD" clId="Web-{41CC57F4-EF35-917C-569E-2069A1714254}" dt="2024-04-19T21:06:30.394" v="6"/>
          <ac:spMkLst>
            <pc:docMk/>
            <pc:sldMk cId="3160277061" sldId="267"/>
            <ac:spMk id="11" creationId="{00000000-0000-0000-0000-000000000000}"/>
          </ac:spMkLst>
        </pc:spChg>
        <pc:spChg chg="del">
          <ac:chgData name="ANNA CAROLINA DE AZEVEDO LEITE" userId="S::anna.leite2@fatec.sp.gov.br::2691be87-ee28-4fbb-adf9-bd24c25992ba" providerId="AD" clId="Web-{41CC57F4-EF35-917C-569E-2069A1714254}" dt="2024-04-19T21:06:30.394" v="5"/>
          <ac:spMkLst>
            <pc:docMk/>
            <pc:sldMk cId="3160277061" sldId="267"/>
            <ac:spMk id="12" creationId="{00000000-0000-0000-0000-000000000000}"/>
          </ac:spMkLst>
        </pc:spChg>
        <pc:spChg chg="del">
          <ac:chgData name="ANNA CAROLINA DE AZEVEDO LEITE" userId="S::anna.leite2@fatec.sp.gov.br::2691be87-ee28-4fbb-adf9-bd24c25992ba" providerId="AD" clId="Web-{41CC57F4-EF35-917C-569E-2069A1714254}" dt="2024-04-19T21:06:30.394" v="4"/>
          <ac:spMkLst>
            <pc:docMk/>
            <pc:sldMk cId="3160277061" sldId="267"/>
            <ac:spMk id="13" creationId="{00000000-0000-0000-0000-000000000000}"/>
          </ac:spMkLst>
        </pc:spChg>
        <pc:spChg chg="del">
          <ac:chgData name="ANNA CAROLINA DE AZEVEDO LEITE" userId="S::anna.leite2@fatec.sp.gov.br::2691be87-ee28-4fbb-adf9-bd24c25992ba" providerId="AD" clId="Web-{41CC57F4-EF35-917C-569E-2069A1714254}" dt="2024-04-19T21:06:30.394" v="3"/>
          <ac:spMkLst>
            <pc:docMk/>
            <pc:sldMk cId="3160277061" sldId="267"/>
            <ac:spMk id="14" creationId="{00000000-0000-0000-0000-000000000000}"/>
          </ac:spMkLst>
        </pc:spChg>
        <pc:spChg chg="del">
          <ac:chgData name="ANNA CAROLINA DE AZEVEDO LEITE" userId="S::anna.leite2@fatec.sp.gov.br::2691be87-ee28-4fbb-adf9-bd24c25992ba" providerId="AD" clId="Web-{41CC57F4-EF35-917C-569E-2069A1714254}" dt="2024-04-19T21:06:30.394" v="2"/>
          <ac:spMkLst>
            <pc:docMk/>
            <pc:sldMk cId="3160277061" sldId="267"/>
            <ac:spMk id="15" creationId="{00000000-0000-0000-0000-000000000000}"/>
          </ac:spMkLst>
        </pc:spChg>
        <pc:spChg chg="del">
          <ac:chgData name="ANNA CAROLINA DE AZEVEDO LEITE" userId="S::anna.leite2@fatec.sp.gov.br::2691be87-ee28-4fbb-adf9-bd24c25992ba" providerId="AD" clId="Web-{41CC57F4-EF35-917C-569E-2069A1714254}" dt="2024-04-19T21:06:30.394" v="1"/>
          <ac:spMkLst>
            <pc:docMk/>
            <pc:sldMk cId="3160277061" sldId="267"/>
            <ac:spMk id="16" creationId="{00000000-0000-0000-0000-000000000000}"/>
          </ac:spMkLst>
        </pc:spChg>
        <pc:picChg chg="del">
          <ac:chgData name="ANNA CAROLINA DE AZEVEDO LEITE" userId="S::anna.leite2@fatec.sp.gov.br::2691be87-ee28-4fbb-adf9-bd24c25992ba" providerId="AD" clId="Web-{41CC57F4-EF35-917C-569E-2069A1714254}" dt="2024-04-19T21:06:30.394" v="15"/>
          <ac:picMkLst>
            <pc:docMk/>
            <pc:sldMk cId="3160277061" sldId="267"/>
            <ac:picMk id="2" creationId="{00000000-0000-0000-0000-000000000000}"/>
          </ac:picMkLst>
        </pc:picChg>
      </pc:sldChg>
      <pc:sldChg chg="addSp modSp new">
        <pc:chgData name="ANNA CAROLINA DE AZEVEDO LEITE" userId="S::anna.leite2@fatec.sp.gov.br::2691be87-ee28-4fbb-adf9-bd24c25992ba" providerId="AD" clId="Web-{41CC57F4-EF35-917C-569E-2069A1714254}" dt="2024-04-19T21:06:55.941" v="17"/>
        <pc:sldMkLst>
          <pc:docMk/>
          <pc:sldMk cId="3763919699" sldId="268"/>
        </pc:sldMkLst>
        <pc:picChg chg="add mod">
          <ac:chgData name="ANNA CAROLINA DE AZEVEDO LEITE" userId="S::anna.leite2@fatec.sp.gov.br::2691be87-ee28-4fbb-adf9-bd24c25992ba" providerId="AD" clId="Web-{41CC57F4-EF35-917C-569E-2069A1714254}" dt="2024-04-19T21:06:55.941" v="17"/>
          <ac:picMkLst>
            <pc:docMk/>
            <pc:sldMk cId="3763919699" sldId="268"/>
            <ac:picMk id="2" creationId="{5720364D-07DC-F6AC-6225-D7FC19043EF8}"/>
          </ac:picMkLst>
        </pc:picChg>
      </pc:sldChg>
      <pc:sldChg chg="addSp modSp new">
        <pc:chgData name="ANNA CAROLINA DE AZEVEDO LEITE" userId="S::anna.leite2@fatec.sp.gov.br::2691be87-ee28-4fbb-adf9-bd24c25992ba" providerId="AD" clId="Web-{41CC57F4-EF35-917C-569E-2069A1714254}" dt="2024-04-19T21:07:27.442" v="19"/>
        <pc:sldMkLst>
          <pc:docMk/>
          <pc:sldMk cId="287468182" sldId="269"/>
        </pc:sldMkLst>
        <pc:picChg chg="add mod">
          <ac:chgData name="ANNA CAROLINA DE AZEVEDO LEITE" userId="S::anna.leite2@fatec.sp.gov.br::2691be87-ee28-4fbb-adf9-bd24c25992ba" providerId="AD" clId="Web-{41CC57F4-EF35-917C-569E-2069A1714254}" dt="2024-04-19T21:07:27.442" v="19"/>
          <ac:picMkLst>
            <pc:docMk/>
            <pc:sldMk cId="287468182" sldId="269"/>
            <ac:picMk id="2" creationId="{ABE3A646-064F-4852-F90D-1677AF51FE68}"/>
          </ac:picMkLst>
        </pc:picChg>
      </pc:sldChg>
      <pc:sldChg chg="addSp modSp new">
        <pc:chgData name="ANNA CAROLINA DE AZEVEDO LEITE" userId="S::anna.leite2@fatec.sp.gov.br::2691be87-ee28-4fbb-adf9-bd24c25992ba" providerId="AD" clId="Web-{41CC57F4-EF35-917C-569E-2069A1714254}" dt="2024-04-19T21:07:41.474" v="21"/>
        <pc:sldMkLst>
          <pc:docMk/>
          <pc:sldMk cId="1199424265" sldId="270"/>
        </pc:sldMkLst>
        <pc:picChg chg="add mod">
          <ac:chgData name="ANNA CAROLINA DE AZEVEDO LEITE" userId="S::anna.leite2@fatec.sp.gov.br::2691be87-ee28-4fbb-adf9-bd24c25992ba" providerId="AD" clId="Web-{41CC57F4-EF35-917C-569E-2069A1714254}" dt="2024-04-19T21:07:41.474" v="21"/>
          <ac:picMkLst>
            <pc:docMk/>
            <pc:sldMk cId="1199424265" sldId="270"/>
            <ac:picMk id="2" creationId="{DF370D15-AFCC-74BB-AB34-9D0FAAEE1056}"/>
          </ac:picMkLst>
        </pc:picChg>
      </pc:sldChg>
      <pc:sldChg chg="addSp modSp new">
        <pc:chgData name="ANNA CAROLINA DE AZEVEDO LEITE" userId="S::anna.leite2@fatec.sp.gov.br::2691be87-ee28-4fbb-adf9-bd24c25992ba" providerId="AD" clId="Web-{41CC57F4-EF35-917C-569E-2069A1714254}" dt="2024-04-19T21:07:55.490" v="23"/>
        <pc:sldMkLst>
          <pc:docMk/>
          <pc:sldMk cId="619471943" sldId="271"/>
        </pc:sldMkLst>
        <pc:picChg chg="add mod">
          <ac:chgData name="ANNA CAROLINA DE AZEVEDO LEITE" userId="S::anna.leite2@fatec.sp.gov.br::2691be87-ee28-4fbb-adf9-bd24c25992ba" providerId="AD" clId="Web-{41CC57F4-EF35-917C-569E-2069A1714254}" dt="2024-04-19T21:07:55.490" v="23"/>
          <ac:picMkLst>
            <pc:docMk/>
            <pc:sldMk cId="619471943" sldId="271"/>
            <ac:picMk id="2" creationId="{5A3D8209-F4CF-6B6A-1740-6E42CA94B423}"/>
          </ac:picMkLst>
        </pc:picChg>
      </pc:sldChg>
      <pc:sldChg chg="addSp modSp new">
        <pc:chgData name="ANNA CAROLINA DE AZEVEDO LEITE" userId="S::anna.leite2@fatec.sp.gov.br::2691be87-ee28-4fbb-adf9-bd24c25992ba" providerId="AD" clId="Web-{41CC57F4-EF35-917C-569E-2069A1714254}" dt="2024-04-19T21:08:12.006" v="25"/>
        <pc:sldMkLst>
          <pc:docMk/>
          <pc:sldMk cId="1142581718" sldId="272"/>
        </pc:sldMkLst>
        <pc:picChg chg="add mod">
          <ac:chgData name="ANNA CAROLINA DE AZEVEDO LEITE" userId="S::anna.leite2@fatec.sp.gov.br::2691be87-ee28-4fbb-adf9-bd24c25992ba" providerId="AD" clId="Web-{41CC57F4-EF35-917C-569E-2069A1714254}" dt="2024-04-19T21:08:12.006" v="25"/>
          <ac:picMkLst>
            <pc:docMk/>
            <pc:sldMk cId="1142581718" sldId="272"/>
            <ac:picMk id="2" creationId="{C8B8F240-391D-EA97-1A68-2CD192387016}"/>
          </ac:picMkLst>
        </pc:picChg>
      </pc:sldChg>
      <pc:sldChg chg="addSp modSp new">
        <pc:chgData name="ANNA CAROLINA DE AZEVEDO LEITE" userId="S::anna.leite2@fatec.sp.gov.br::2691be87-ee28-4fbb-adf9-bd24c25992ba" providerId="AD" clId="Web-{41CC57F4-EF35-917C-569E-2069A1714254}" dt="2024-04-19T21:08:28.756" v="27"/>
        <pc:sldMkLst>
          <pc:docMk/>
          <pc:sldMk cId="771860346" sldId="273"/>
        </pc:sldMkLst>
        <pc:picChg chg="add mod">
          <ac:chgData name="ANNA CAROLINA DE AZEVEDO LEITE" userId="S::anna.leite2@fatec.sp.gov.br::2691be87-ee28-4fbb-adf9-bd24c25992ba" providerId="AD" clId="Web-{41CC57F4-EF35-917C-569E-2069A1714254}" dt="2024-04-19T21:08:28.756" v="27"/>
          <ac:picMkLst>
            <pc:docMk/>
            <pc:sldMk cId="771860346" sldId="273"/>
            <ac:picMk id="2" creationId="{0C658FEC-2CBA-BE08-7396-02FB3460F115}"/>
          </ac:picMkLst>
        </pc:picChg>
      </pc:sldChg>
      <pc:sldChg chg="addSp modSp new">
        <pc:chgData name="ANNA CAROLINA DE AZEVEDO LEITE" userId="S::anna.leite2@fatec.sp.gov.br::2691be87-ee28-4fbb-adf9-bd24c25992ba" providerId="AD" clId="Web-{41CC57F4-EF35-917C-569E-2069A1714254}" dt="2024-04-19T21:08:59.163" v="29"/>
        <pc:sldMkLst>
          <pc:docMk/>
          <pc:sldMk cId="1392355701" sldId="274"/>
        </pc:sldMkLst>
        <pc:picChg chg="add mod">
          <ac:chgData name="ANNA CAROLINA DE AZEVEDO LEITE" userId="S::anna.leite2@fatec.sp.gov.br::2691be87-ee28-4fbb-adf9-bd24c25992ba" providerId="AD" clId="Web-{41CC57F4-EF35-917C-569E-2069A1714254}" dt="2024-04-19T21:08:59.163" v="29"/>
          <ac:picMkLst>
            <pc:docMk/>
            <pc:sldMk cId="1392355701" sldId="274"/>
            <ac:picMk id="2" creationId="{4FEB6C2B-E5F2-C684-A1C9-1D36FEE75F9C}"/>
          </ac:picMkLst>
        </pc:picChg>
      </pc:sldChg>
      <pc:sldChg chg="addSp modSp new">
        <pc:chgData name="ANNA CAROLINA DE AZEVEDO LEITE" userId="S::anna.leite2@fatec.sp.gov.br::2691be87-ee28-4fbb-adf9-bd24c25992ba" providerId="AD" clId="Web-{41CC57F4-EF35-917C-569E-2069A1714254}" dt="2024-04-19T21:09:18.023" v="31"/>
        <pc:sldMkLst>
          <pc:docMk/>
          <pc:sldMk cId="2698538321" sldId="275"/>
        </pc:sldMkLst>
        <pc:picChg chg="add mod">
          <ac:chgData name="ANNA CAROLINA DE AZEVEDO LEITE" userId="S::anna.leite2@fatec.sp.gov.br::2691be87-ee28-4fbb-adf9-bd24c25992ba" providerId="AD" clId="Web-{41CC57F4-EF35-917C-569E-2069A1714254}" dt="2024-04-19T21:09:18.023" v="31"/>
          <ac:picMkLst>
            <pc:docMk/>
            <pc:sldMk cId="2698538321" sldId="275"/>
            <ac:picMk id="2" creationId="{7E9EA3E8-D932-20B9-FA4D-88DD60E1CC06}"/>
          </ac:picMkLst>
        </pc:picChg>
      </pc:sldChg>
      <pc:sldChg chg="addSp modSp new">
        <pc:chgData name="ANNA CAROLINA DE AZEVEDO LEITE" userId="S::anna.leite2@fatec.sp.gov.br::2691be87-ee28-4fbb-adf9-bd24c25992ba" providerId="AD" clId="Web-{41CC57F4-EF35-917C-569E-2069A1714254}" dt="2024-04-19T21:09:39.727" v="33"/>
        <pc:sldMkLst>
          <pc:docMk/>
          <pc:sldMk cId="4020751362" sldId="276"/>
        </pc:sldMkLst>
        <pc:picChg chg="add mod">
          <ac:chgData name="ANNA CAROLINA DE AZEVEDO LEITE" userId="S::anna.leite2@fatec.sp.gov.br::2691be87-ee28-4fbb-adf9-bd24c25992ba" providerId="AD" clId="Web-{41CC57F4-EF35-917C-569E-2069A1714254}" dt="2024-04-19T21:09:39.727" v="33"/>
          <ac:picMkLst>
            <pc:docMk/>
            <pc:sldMk cId="4020751362" sldId="276"/>
            <ac:picMk id="2" creationId="{4D11C09D-179A-9526-7AE3-077CF02B8F5F}"/>
          </ac:picMkLst>
        </pc:picChg>
      </pc:sldChg>
      <pc:sldChg chg="addSp modSp new">
        <pc:chgData name="ANNA CAROLINA DE AZEVEDO LEITE" userId="S::anna.leite2@fatec.sp.gov.br::2691be87-ee28-4fbb-adf9-bd24c25992ba" providerId="AD" clId="Web-{41CC57F4-EF35-917C-569E-2069A1714254}" dt="2024-04-19T21:09:52.837" v="35"/>
        <pc:sldMkLst>
          <pc:docMk/>
          <pc:sldMk cId="1654986084" sldId="277"/>
        </pc:sldMkLst>
        <pc:picChg chg="add mod">
          <ac:chgData name="ANNA CAROLINA DE AZEVEDO LEITE" userId="S::anna.leite2@fatec.sp.gov.br::2691be87-ee28-4fbb-adf9-bd24c25992ba" providerId="AD" clId="Web-{41CC57F4-EF35-917C-569E-2069A1714254}" dt="2024-04-19T21:09:52.837" v="35"/>
          <ac:picMkLst>
            <pc:docMk/>
            <pc:sldMk cId="1654986084" sldId="277"/>
            <ac:picMk id="2" creationId="{18AE069D-9415-2878-1704-36E69A741067}"/>
          </ac:picMkLst>
        </pc:picChg>
      </pc:sldChg>
      <pc:sldChg chg="addSp modSp new">
        <pc:chgData name="ANNA CAROLINA DE AZEVEDO LEITE" userId="S::anna.leite2@fatec.sp.gov.br::2691be87-ee28-4fbb-adf9-bd24c25992ba" providerId="AD" clId="Web-{41CC57F4-EF35-917C-569E-2069A1714254}" dt="2024-04-19T21:10:33.853" v="37"/>
        <pc:sldMkLst>
          <pc:docMk/>
          <pc:sldMk cId="2129237158" sldId="278"/>
        </pc:sldMkLst>
        <pc:picChg chg="add mod">
          <ac:chgData name="ANNA CAROLINA DE AZEVEDO LEITE" userId="S::anna.leite2@fatec.sp.gov.br::2691be87-ee28-4fbb-adf9-bd24c25992ba" providerId="AD" clId="Web-{41CC57F4-EF35-917C-569E-2069A1714254}" dt="2024-04-19T21:10:33.853" v="37"/>
          <ac:picMkLst>
            <pc:docMk/>
            <pc:sldMk cId="2129237158" sldId="278"/>
            <ac:picMk id="2" creationId="{627BBE46-4FC7-23C8-B7B1-311F2AFD1CC1}"/>
          </ac:picMkLst>
        </pc:picChg>
      </pc:sldChg>
    </pc:docChg>
  </pc:docChgLst>
  <pc:docChgLst>
    <pc:chgData name="LEONARDO DIAS DOS SANTOS" userId="S::leonardo.santos288@fatec.sp.gov.br::46b69364-15a6-4c88-ba66-903a0e5e99bc" providerId="AD" clId="Web-{6FE233D4-6E42-41B7-3AB3-C3706643B316}"/>
    <pc:docChg chg="addSld modSld">
      <pc:chgData name="LEONARDO DIAS DOS SANTOS" userId="S::leonardo.santos288@fatec.sp.gov.br::46b69364-15a6-4c88-ba66-903a0e5e99bc" providerId="AD" clId="Web-{6FE233D4-6E42-41B7-3AB3-C3706643B316}" dt="2024-04-19T20:44:18.919" v="232" actId="20577"/>
      <pc:docMkLst>
        <pc:docMk/>
      </pc:docMkLst>
      <pc:sldChg chg="delSp">
        <pc:chgData name="LEONARDO DIAS DOS SANTOS" userId="S::leonardo.santos288@fatec.sp.gov.br::46b69364-15a6-4c88-ba66-903a0e5e99bc" providerId="AD" clId="Web-{6FE233D4-6E42-41B7-3AB3-C3706643B316}" dt="2024-04-19T20:35:02.688" v="58"/>
        <pc:sldMkLst>
          <pc:docMk/>
          <pc:sldMk cId="0" sldId="256"/>
        </pc:sldMkLst>
        <pc:picChg chg="del">
          <ac:chgData name="LEONARDO DIAS DOS SANTOS" userId="S::leonardo.santos288@fatec.sp.gov.br::46b69364-15a6-4c88-ba66-903a0e5e99bc" providerId="AD" clId="Web-{6FE233D4-6E42-41B7-3AB3-C3706643B316}" dt="2024-04-19T20:35:02.688" v="58"/>
          <ac:picMkLst>
            <pc:docMk/>
            <pc:sldMk cId="0" sldId="256"/>
            <ac:picMk id="7" creationId="{00000000-0000-0000-0000-000000000000}"/>
          </ac:picMkLst>
        </pc:picChg>
      </pc:sldChg>
      <pc:sldChg chg="delSp">
        <pc:chgData name="LEONARDO DIAS DOS SANTOS" userId="S::leonardo.santos288@fatec.sp.gov.br::46b69364-15a6-4c88-ba66-903a0e5e99bc" providerId="AD" clId="Web-{6FE233D4-6E42-41B7-3AB3-C3706643B316}" dt="2024-04-19T20:35:04.235" v="59"/>
        <pc:sldMkLst>
          <pc:docMk/>
          <pc:sldMk cId="0" sldId="257"/>
        </pc:sldMkLst>
        <pc:picChg chg="del">
          <ac:chgData name="LEONARDO DIAS DOS SANTOS" userId="S::leonardo.santos288@fatec.sp.gov.br::46b69364-15a6-4c88-ba66-903a0e5e99bc" providerId="AD" clId="Web-{6FE233D4-6E42-41B7-3AB3-C3706643B316}" dt="2024-04-19T20:35:04.235" v="59"/>
          <ac:picMkLst>
            <pc:docMk/>
            <pc:sldMk cId="0" sldId="257"/>
            <ac:picMk id="22" creationId="{00000000-0000-0000-0000-000000000000}"/>
          </ac:picMkLst>
        </pc:picChg>
      </pc:sldChg>
      <pc:sldChg chg="delSp">
        <pc:chgData name="LEONARDO DIAS DOS SANTOS" userId="S::leonardo.santos288@fatec.sp.gov.br::46b69364-15a6-4c88-ba66-903a0e5e99bc" providerId="AD" clId="Web-{6FE233D4-6E42-41B7-3AB3-C3706643B316}" dt="2024-04-19T20:35:05.954" v="60"/>
        <pc:sldMkLst>
          <pc:docMk/>
          <pc:sldMk cId="0" sldId="258"/>
        </pc:sldMkLst>
        <pc:picChg chg="del">
          <ac:chgData name="LEONARDO DIAS DOS SANTOS" userId="S::leonardo.santos288@fatec.sp.gov.br::46b69364-15a6-4c88-ba66-903a0e5e99bc" providerId="AD" clId="Web-{6FE233D4-6E42-41B7-3AB3-C3706643B316}" dt="2024-04-19T20:35:05.954" v="60"/>
          <ac:picMkLst>
            <pc:docMk/>
            <pc:sldMk cId="0" sldId="258"/>
            <ac:picMk id="17" creationId="{00000000-0000-0000-0000-000000000000}"/>
          </ac:picMkLst>
        </pc:picChg>
      </pc:sldChg>
      <pc:sldChg chg="delSp">
        <pc:chgData name="LEONARDO DIAS DOS SANTOS" userId="S::leonardo.santos288@fatec.sp.gov.br::46b69364-15a6-4c88-ba66-903a0e5e99bc" providerId="AD" clId="Web-{6FE233D4-6E42-41B7-3AB3-C3706643B316}" dt="2024-04-19T20:35:08.001" v="61"/>
        <pc:sldMkLst>
          <pc:docMk/>
          <pc:sldMk cId="0" sldId="259"/>
        </pc:sldMkLst>
        <pc:picChg chg="del">
          <ac:chgData name="LEONARDO DIAS DOS SANTOS" userId="S::leonardo.santos288@fatec.sp.gov.br::46b69364-15a6-4c88-ba66-903a0e5e99bc" providerId="AD" clId="Web-{6FE233D4-6E42-41B7-3AB3-C3706643B316}" dt="2024-04-19T20:35:08.001" v="61"/>
          <ac:picMkLst>
            <pc:docMk/>
            <pc:sldMk cId="0" sldId="259"/>
            <ac:picMk id="8" creationId="{00000000-0000-0000-0000-000000000000}"/>
          </ac:picMkLst>
        </pc:picChg>
      </pc:sldChg>
      <pc:sldChg chg="delSp">
        <pc:chgData name="LEONARDO DIAS DOS SANTOS" userId="S::leonardo.santos288@fatec.sp.gov.br::46b69364-15a6-4c88-ba66-903a0e5e99bc" providerId="AD" clId="Web-{6FE233D4-6E42-41B7-3AB3-C3706643B316}" dt="2024-04-19T20:35:09.767" v="62"/>
        <pc:sldMkLst>
          <pc:docMk/>
          <pc:sldMk cId="0" sldId="260"/>
        </pc:sldMkLst>
        <pc:picChg chg="del">
          <ac:chgData name="LEONARDO DIAS DOS SANTOS" userId="S::leonardo.santos288@fatec.sp.gov.br::46b69364-15a6-4c88-ba66-903a0e5e99bc" providerId="AD" clId="Web-{6FE233D4-6E42-41B7-3AB3-C3706643B316}" dt="2024-04-19T20:35:09.767" v="62"/>
          <ac:picMkLst>
            <pc:docMk/>
            <pc:sldMk cId="0" sldId="260"/>
            <ac:picMk id="8" creationId="{00000000-0000-0000-0000-000000000000}"/>
          </ac:picMkLst>
        </pc:picChg>
      </pc:sldChg>
      <pc:sldChg chg="delSp">
        <pc:chgData name="LEONARDO DIAS DOS SANTOS" userId="S::leonardo.santos288@fatec.sp.gov.br::46b69364-15a6-4c88-ba66-903a0e5e99bc" providerId="AD" clId="Web-{6FE233D4-6E42-41B7-3AB3-C3706643B316}" dt="2024-04-19T20:35:11.969" v="63"/>
        <pc:sldMkLst>
          <pc:docMk/>
          <pc:sldMk cId="0" sldId="261"/>
        </pc:sldMkLst>
        <pc:picChg chg="del">
          <ac:chgData name="LEONARDO DIAS DOS SANTOS" userId="S::leonardo.santos288@fatec.sp.gov.br::46b69364-15a6-4c88-ba66-903a0e5e99bc" providerId="AD" clId="Web-{6FE233D4-6E42-41B7-3AB3-C3706643B316}" dt="2024-04-19T20:35:11.969" v="63"/>
          <ac:picMkLst>
            <pc:docMk/>
            <pc:sldMk cId="0" sldId="261"/>
            <ac:picMk id="13" creationId="{00000000-0000-0000-0000-000000000000}"/>
          </ac:picMkLst>
        </pc:picChg>
      </pc:sldChg>
      <pc:sldChg chg="delSp">
        <pc:chgData name="LEONARDO DIAS DOS SANTOS" userId="S::leonardo.santos288@fatec.sp.gov.br::46b69364-15a6-4c88-ba66-903a0e5e99bc" providerId="AD" clId="Web-{6FE233D4-6E42-41B7-3AB3-C3706643B316}" dt="2024-04-19T20:35:13.766" v="64"/>
        <pc:sldMkLst>
          <pc:docMk/>
          <pc:sldMk cId="0" sldId="262"/>
        </pc:sldMkLst>
        <pc:picChg chg="del">
          <ac:chgData name="LEONARDO DIAS DOS SANTOS" userId="S::leonardo.santos288@fatec.sp.gov.br::46b69364-15a6-4c88-ba66-903a0e5e99bc" providerId="AD" clId="Web-{6FE233D4-6E42-41B7-3AB3-C3706643B316}" dt="2024-04-19T20:35:13.766" v="64"/>
          <ac:picMkLst>
            <pc:docMk/>
            <pc:sldMk cId="0" sldId="262"/>
            <ac:picMk id="20" creationId="{00000000-0000-0000-0000-000000000000}"/>
          </ac:picMkLst>
        </pc:picChg>
      </pc:sldChg>
      <pc:sldChg chg="delSp">
        <pc:chgData name="LEONARDO DIAS DOS SANTOS" userId="S::leonardo.santos288@fatec.sp.gov.br::46b69364-15a6-4c88-ba66-903a0e5e99bc" providerId="AD" clId="Web-{6FE233D4-6E42-41B7-3AB3-C3706643B316}" dt="2024-04-19T20:35:15.798" v="65"/>
        <pc:sldMkLst>
          <pc:docMk/>
          <pc:sldMk cId="0" sldId="263"/>
        </pc:sldMkLst>
        <pc:picChg chg="del">
          <ac:chgData name="LEONARDO DIAS DOS SANTOS" userId="S::leonardo.santos288@fatec.sp.gov.br::46b69364-15a6-4c88-ba66-903a0e5e99bc" providerId="AD" clId="Web-{6FE233D4-6E42-41B7-3AB3-C3706643B316}" dt="2024-04-19T20:35:15.798" v="65"/>
          <ac:picMkLst>
            <pc:docMk/>
            <pc:sldMk cId="0" sldId="263"/>
            <ac:picMk id="17" creationId="{00000000-0000-0000-0000-000000000000}"/>
          </ac:picMkLst>
        </pc:picChg>
      </pc:sldChg>
      <pc:sldChg chg="delSp">
        <pc:chgData name="LEONARDO DIAS DOS SANTOS" userId="S::leonardo.santos288@fatec.sp.gov.br::46b69364-15a6-4c88-ba66-903a0e5e99bc" providerId="AD" clId="Web-{6FE233D4-6E42-41B7-3AB3-C3706643B316}" dt="2024-04-19T20:35:18.423" v="66"/>
        <pc:sldMkLst>
          <pc:docMk/>
          <pc:sldMk cId="0" sldId="264"/>
        </pc:sldMkLst>
        <pc:picChg chg="del">
          <ac:chgData name="LEONARDO DIAS DOS SANTOS" userId="S::leonardo.santos288@fatec.sp.gov.br::46b69364-15a6-4c88-ba66-903a0e5e99bc" providerId="AD" clId="Web-{6FE233D4-6E42-41B7-3AB3-C3706643B316}" dt="2024-04-19T20:35:18.423" v="66"/>
          <ac:picMkLst>
            <pc:docMk/>
            <pc:sldMk cId="0" sldId="264"/>
            <ac:picMk id="20" creationId="{00000000-0000-0000-0000-000000000000}"/>
          </ac:picMkLst>
        </pc:picChg>
      </pc:sldChg>
      <pc:sldChg chg="delSp">
        <pc:chgData name="LEONARDO DIAS DOS SANTOS" userId="S::leonardo.santos288@fatec.sp.gov.br::46b69364-15a6-4c88-ba66-903a0e5e99bc" providerId="AD" clId="Web-{6FE233D4-6E42-41B7-3AB3-C3706643B316}" dt="2024-04-19T20:35:20.017" v="67"/>
        <pc:sldMkLst>
          <pc:docMk/>
          <pc:sldMk cId="0" sldId="265"/>
        </pc:sldMkLst>
        <pc:picChg chg="del">
          <ac:chgData name="LEONARDO DIAS DOS SANTOS" userId="S::leonardo.santos288@fatec.sp.gov.br::46b69364-15a6-4c88-ba66-903a0e5e99bc" providerId="AD" clId="Web-{6FE233D4-6E42-41B7-3AB3-C3706643B316}" dt="2024-04-19T20:35:20.017" v="67"/>
          <ac:picMkLst>
            <pc:docMk/>
            <pc:sldMk cId="0" sldId="265"/>
            <ac:picMk id="17" creationId="{00000000-0000-0000-0000-000000000000}"/>
          </ac:picMkLst>
        </pc:picChg>
      </pc:sldChg>
      <pc:sldChg chg="addSp delSp modSp add replId">
        <pc:chgData name="LEONARDO DIAS DOS SANTOS" userId="S::leonardo.santos288@fatec.sp.gov.br::46b69364-15a6-4c88-ba66-903a0e5e99bc" providerId="AD" clId="Web-{6FE233D4-6E42-41B7-3AB3-C3706643B316}" dt="2024-04-19T20:44:18.919" v="232" actId="20577"/>
        <pc:sldMkLst>
          <pc:docMk/>
          <pc:sldMk cId="4152628107" sldId="266"/>
        </pc:sldMkLst>
        <pc:spChg chg="mod">
          <ac:chgData name="LEONARDO DIAS DOS SANTOS" userId="S::leonardo.santos288@fatec.sp.gov.br::46b69364-15a6-4c88-ba66-903a0e5e99bc" providerId="AD" clId="Web-{6FE233D4-6E42-41B7-3AB3-C3706643B316}" dt="2024-04-19T20:37:07.081" v="96" actId="1076"/>
          <ac:spMkLst>
            <pc:docMk/>
            <pc:sldMk cId="4152628107" sldId="266"/>
            <ac:spMk id="3" creationId="{00000000-0000-0000-0000-000000000000}"/>
          </ac:spMkLst>
        </pc:spChg>
        <pc:spChg chg="add del mod">
          <ac:chgData name="LEONARDO DIAS DOS SANTOS" userId="S::leonardo.santos288@fatec.sp.gov.br::46b69364-15a6-4c88-ba66-903a0e5e99bc" providerId="AD" clId="Web-{6FE233D4-6E42-41B7-3AB3-C3706643B316}" dt="2024-04-19T20:41:35.978" v="167" actId="14100"/>
          <ac:spMkLst>
            <pc:docMk/>
            <pc:sldMk cId="4152628107" sldId="266"/>
            <ac:spMk id="4" creationId="{00000000-0000-0000-0000-000000000000}"/>
          </ac:spMkLst>
        </pc:spChg>
        <pc:spChg chg="mod">
          <ac:chgData name="LEONARDO DIAS DOS SANTOS" userId="S::leonardo.santos288@fatec.sp.gov.br::46b69364-15a6-4c88-ba66-903a0e5e99bc" providerId="AD" clId="Web-{6FE233D4-6E42-41B7-3AB3-C3706643B316}" dt="2024-04-19T20:43:31.449" v="218" actId="1076"/>
          <ac:spMkLst>
            <pc:docMk/>
            <pc:sldMk cId="4152628107" sldId="266"/>
            <ac:spMk id="5" creationId="{00000000-0000-0000-0000-000000000000}"/>
          </ac:spMkLst>
        </pc:spChg>
        <pc:spChg chg="mod">
          <ac:chgData name="LEONARDO DIAS DOS SANTOS" userId="S::leonardo.santos288@fatec.sp.gov.br::46b69364-15a6-4c88-ba66-903a0e5e99bc" providerId="AD" clId="Web-{6FE233D4-6E42-41B7-3AB3-C3706643B316}" dt="2024-04-19T20:43:31.480" v="219" actId="1076"/>
          <ac:spMkLst>
            <pc:docMk/>
            <pc:sldMk cId="4152628107" sldId="266"/>
            <ac:spMk id="6" creationId="{00000000-0000-0000-0000-000000000000}"/>
          </ac:spMkLst>
        </pc:spChg>
        <pc:spChg chg="mod">
          <ac:chgData name="LEONARDO DIAS DOS SANTOS" userId="S::leonardo.santos288@fatec.sp.gov.br::46b69364-15a6-4c88-ba66-903a0e5e99bc" providerId="AD" clId="Web-{6FE233D4-6E42-41B7-3AB3-C3706643B316}" dt="2024-04-19T20:43:31.543" v="220" actId="1076"/>
          <ac:spMkLst>
            <pc:docMk/>
            <pc:sldMk cId="4152628107" sldId="266"/>
            <ac:spMk id="7" creationId="{00000000-0000-0000-0000-000000000000}"/>
          </ac:spMkLst>
        </pc:spChg>
        <pc:spChg chg="mod">
          <ac:chgData name="LEONARDO DIAS DOS SANTOS" userId="S::leonardo.santos288@fatec.sp.gov.br::46b69364-15a6-4c88-ba66-903a0e5e99bc" providerId="AD" clId="Web-{6FE233D4-6E42-41B7-3AB3-C3706643B316}" dt="2024-04-19T20:43:31.574" v="221" actId="1076"/>
          <ac:spMkLst>
            <pc:docMk/>
            <pc:sldMk cId="4152628107" sldId="266"/>
            <ac:spMk id="8" creationId="{00000000-0000-0000-0000-000000000000}"/>
          </ac:spMkLst>
        </pc:spChg>
        <pc:spChg chg="mod">
          <ac:chgData name="LEONARDO DIAS DOS SANTOS" userId="S::leonardo.santos288@fatec.sp.gov.br::46b69364-15a6-4c88-ba66-903a0e5e99bc" providerId="AD" clId="Web-{6FE233D4-6E42-41B7-3AB3-C3706643B316}" dt="2024-04-19T20:44:11.887" v="230" actId="20577"/>
          <ac:spMkLst>
            <pc:docMk/>
            <pc:sldMk cId="4152628107" sldId="266"/>
            <ac:spMk id="9" creationId="{00000000-0000-0000-0000-000000000000}"/>
          </ac:spMkLst>
        </pc:spChg>
        <pc:spChg chg="mod">
          <ac:chgData name="LEONARDO DIAS DOS SANTOS" userId="S::leonardo.santos288@fatec.sp.gov.br::46b69364-15a6-4c88-ba66-903a0e5e99bc" providerId="AD" clId="Web-{6FE233D4-6E42-41B7-3AB3-C3706643B316}" dt="2024-04-19T20:44:18.919" v="232" actId="20577"/>
          <ac:spMkLst>
            <pc:docMk/>
            <pc:sldMk cId="4152628107" sldId="266"/>
            <ac:spMk id="10" creationId="{00000000-0000-0000-0000-000000000000}"/>
          </ac:spMkLst>
        </pc:spChg>
        <pc:spChg chg="del">
          <ac:chgData name="LEONARDO DIAS DOS SANTOS" userId="S::leonardo.santos288@fatec.sp.gov.br::46b69364-15a6-4c88-ba66-903a0e5e99bc" providerId="AD" clId="Web-{6FE233D4-6E42-41B7-3AB3-C3706643B316}" dt="2024-04-19T20:32:59.420" v="21"/>
          <ac:spMkLst>
            <pc:docMk/>
            <pc:sldMk cId="4152628107" sldId="266"/>
            <ac:spMk id="11" creationId="{00000000-0000-0000-0000-000000000000}"/>
          </ac:spMkLst>
        </pc:spChg>
        <pc:spChg chg="del">
          <ac:chgData name="LEONARDO DIAS DOS SANTOS" userId="S::leonardo.santos288@fatec.sp.gov.br::46b69364-15a6-4c88-ba66-903a0e5e99bc" providerId="AD" clId="Web-{6FE233D4-6E42-41B7-3AB3-C3706643B316}" dt="2024-04-19T20:32:58.920" v="20"/>
          <ac:spMkLst>
            <pc:docMk/>
            <pc:sldMk cId="4152628107" sldId="266"/>
            <ac:spMk id="12" creationId="{00000000-0000-0000-0000-000000000000}"/>
          </ac:spMkLst>
        </pc:spChg>
        <pc:spChg chg="del">
          <ac:chgData name="LEONARDO DIAS DOS SANTOS" userId="S::leonardo.santos288@fatec.sp.gov.br::46b69364-15a6-4c88-ba66-903a0e5e99bc" providerId="AD" clId="Web-{6FE233D4-6E42-41B7-3AB3-C3706643B316}" dt="2024-04-19T20:33:01.232" v="22"/>
          <ac:spMkLst>
            <pc:docMk/>
            <pc:sldMk cId="4152628107" sldId="266"/>
            <ac:spMk id="13" creationId="{00000000-0000-0000-0000-000000000000}"/>
          </ac:spMkLst>
        </pc:spChg>
        <pc:spChg chg="del">
          <ac:chgData name="LEONARDO DIAS DOS SANTOS" userId="S::leonardo.santos288@fatec.sp.gov.br::46b69364-15a6-4c88-ba66-903a0e5e99bc" providerId="AD" clId="Web-{6FE233D4-6E42-41B7-3AB3-C3706643B316}" dt="2024-04-19T20:36:41.221" v="81"/>
          <ac:spMkLst>
            <pc:docMk/>
            <pc:sldMk cId="4152628107" sldId="266"/>
            <ac:spMk id="14" creationId="{00000000-0000-0000-0000-000000000000}"/>
          </ac:spMkLst>
        </pc:spChg>
        <pc:spChg chg="del">
          <ac:chgData name="LEONARDO DIAS DOS SANTOS" userId="S::leonardo.santos288@fatec.sp.gov.br::46b69364-15a6-4c88-ba66-903a0e5e99bc" providerId="AD" clId="Web-{6FE233D4-6E42-41B7-3AB3-C3706643B316}" dt="2024-04-19T20:36:40.690" v="80"/>
          <ac:spMkLst>
            <pc:docMk/>
            <pc:sldMk cId="4152628107" sldId="266"/>
            <ac:spMk id="15" creationId="{00000000-0000-0000-0000-000000000000}"/>
          </ac:spMkLst>
        </pc:spChg>
        <pc:spChg chg="del">
          <ac:chgData name="LEONARDO DIAS DOS SANTOS" userId="S::leonardo.santos288@fatec.sp.gov.br::46b69364-15a6-4c88-ba66-903a0e5e99bc" providerId="AD" clId="Web-{6FE233D4-6E42-41B7-3AB3-C3706643B316}" dt="2024-04-19T20:36:42.315" v="82"/>
          <ac:spMkLst>
            <pc:docMk/>
            <pc:sldMk cId="4152628107" sldId="266"/>
            <ac:spMk id="16" creationId="{00000000-0000-0000-0000-000000000000}"/>
          </ac:spMkLst>
        </pc:spChg>
        <pc:spChg chg="add mod">
          <ac:chgData name="LEONARDO DIAS DOS SANTOS" userId="S::leonardo.santos288@fatec.sp.gov.br::46b69364-15a6-4c88-ba66-903a0e5e99bc" providerId="AD" clId="Web-{6FE233D4-6E42-41B7-3AB3-C3706643B316}" dt="2024-04-19T20:43:31.699" v="224" actId="1076"/>
          <ac:spMkLst>
            <pc:docMk/>
            <pc:sldMk cId="4152628107" sldId="266"/>
            <ac:spMk id="18" creationId="{B8F4FD0F-627C-6A3E-4ACD-78D5802D90F2}"/>
          </ac:spMkLst>
        </pc:spChg>
        <pc:spChg chg="add mod">
          <ac:chgData name="LEONARDO DIAS DOS SANTOS" userId="S::leonardo.santos288@fatec.sp.gov.br::46b69364-15a6-4c88-ba66-903a0e5e99bc" providerId="AD" clId="Web-{6FE233D4-6E42-41B7-3AB3-C3706643B316}" dt="2024-04-19T20:43:31.746" v="225" actId="1076"/>
          <ac:spMkLst>
            <pc:docMk/>
            <pc:sldMk cId="4152628107" sldId="266"/>
            <ac:spMk id="19" creationId="{32299BE0-405B-4F80-32B1-C26187369454}"/>
          </ac:spMkLst>
        </pc:spChg>
        <pc:spChg chg="add mod">
          <ac:chgData name="LEONARDO DIAS DOS SANTOS" userId="S::leonardo.santos288@fatec.sp.gov.br::46b69364-15a6-4c88-ba66-903a0e5e99bc" providerId="AD" clId="Web-{6FE233D4-6E42-41B7-3AB3-C3706643B316}" dt="2024-04-19T20:43:31.808" v="226" actId="1076"/>
          <ac:spMkLst>
            <pc:docMk/>
            <pc:sldMk cId="4152628107" sldId="266"/>
            <ac:spMk id="20" creationId="{8699EACA-D61B-394F-F7B8-080BAB3A4DBE}"/>
          </ac:spMkLst>
        </pc:spChg>
        <pc:picChg chg="mod">
          <ac:chgData name="LEONARDO DIAS DOS SANTOS" userId="S::leonardo.santos288@fatec.sp.gov.br::46b69364-15a6-4c88-ba66-903a0e5e99bc" providerId="AD" clId="Web-{6FE233D4-6E42-41B7-3AB3-C3706643B316}" dt="2024-04-19T20:37:05.363" v="95" actId="1076"/>
          <ac:picMkLst>
            <pc:docMk/>
            <pc:sldMk cId="4152628107" sldId="266"/>
            <ac:picMk id="2" creationId="{00000000-0000-0000-0000-000000000000}"/>
          </ac:picMkLst>
        </pc:picChg>
        <pc:picChg chg="del">
          <ac:chgData name="LEONARDO DIAS DOS SANTOS" userId="S::leonardo.santos288@fatec.sp.gov.br::46b69364-15a6-4c88-ba66-903a0e5e99bc" providerId="AD" clId="Web-{6FE233D4-6E42-41B7-3AB3-C3706643B316}" dt="2024-04-19T20:35:00.172" v="57"/>
          <ac:picMkLst>
            <pc:docMk/>
            <pc:sldMk cId="4152628107" sldId="266"/>
            <ac:picMk id="17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28995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701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4306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279094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>
                <a:solidFill>
                  <a:srgbClr val="FFFFF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Introdução à fibra óptica</a:t>
            </a:r>
            <a:endParaRPr lang="en-US" sz="6036"/>
          </a:p>
        </p:txBody>
      </p:sp>
      <p:sp>
        <p:nvSpPr>
          <p:cNvPr id="6" name="Text 2"/>
          <p:cNvSpPr/>
          <p:nvPr/>
        </p:nvSpPr>
        <p:spPr>
          <a:xfrm>
            <a:off x="833199" y="4528780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fibra óptica é uma tecnologia avançada de comunicação que utiliza luz para transmitir dados em alta velocidade através de cabos finos de vidro ou plástico. Essa inovação transformou a forma como nos conectamos e compartilhamos informações no mundo moderno.</a:t>
            </a:r>
            <a:endParaRPr lang="en-US" sz="175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/>
          <p:cNvSpPr/>
          <p:nvPr/>
        </p:nvSpPr>
        <p:spPr>
          <a:xfrm>
            <a:off x="3406140" y="510302"/>
            <a:ext cx="6654522" cy="5786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556"/>
              </a:lnSpc>
              <a:buNone/>
            </a:pPr>
            <a:r>
              <a:rPr lang="en-US" sz="3645">
                <a:solidFill>
                  <a:srgbClr val="FFFFF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Conclusão e considerações finais</a:t>
            </a:r>
            <a:endParaRPr lang="en-US" sz="3645"/>
          </a:p>
        </p:txBody>
      </p:sp>
      <p:sp>
        <p:nvSpPr>
          <p:cNvPr id="5" name="Shape 2"/>
          <p:cNvSpPr/>
          <p:nvPr/>
        </p:nvSpPr>
        <p:spPr>
          <a:xfrm>
            <a:off x="3406140" y="1459230"/>
            <a:ext cx="1303020" cy="1066919"/>
          </a:xfrm>
          <a:prstGeom prst="roundRect">
            <a:avLst>
              <a:gd name="adj" fmla="val 7810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3598902" y="1807488"/>
            <a:ext cx="8108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1822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1</a:t>
            </a:r>
            <a:endParaRPr lang="en-US" sz="1822"/>
          </a:p>
        </p:txBody>
      </p:sp>
      <p:sp>
        <p:nvSpPr>
          <p:cNvPr id="7" name="Text 4"/>
          <p:cNvSpPr/>
          <p:nvPr/>
        </p:nvSpPr>
        <p:spPr>
          <a:xfrm>
            <a:off x="4894302" y="1644372"/>
            <a:ext cx="2314575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78"/>
              </a:lnSpc>
              <a:buNone/>
            </a:pPr>
            <a:r>
              <a:rPr lang="en-US" sz="1822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Futuro promissor</a:t>
            </a:r>
            <a:endParaRPr lang="en-US" sz="1822"/>
          </a:p>
        </p:txBody>
      </p:sp>
      <p:sp>
        <p:nvSpPr>
          <p:cNvPr id="8" name="Text 5"/>
          <p:cNvSpPr/>
          <p:nvPr/>
        </p:nvSpPr>
        <p:spPr>
          <a:xfrm>
            <a:off x="4894302" y="2044779"/>
            <a:ext cx="5782151" cy="296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33"/>
              </a:lnSpc>
              <a:buNone/>
            </a:pPr>
            <a:r>
              <a:rPr lang="en-US" sz="1458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fibra óptica se posiciona como a tecnologia de comunicação do futuro.</a:t>
            </a:r>
            <a:endParaRPr lang="en-US" sz="1458"/>
          </a:p>
        </p:txBody>
      </p:sp>
      <p:sp>
        <p:nvSpPr>
          <p:cNvPr id="9" name="Shape 6"/>
          <p:cNvSpPr/>
          <p:nvPr/>
        </p:nvSpPr>
        <p:spPr>
          <a:xfrm>
            <a:off x="4801672" y="2505998"/>
            <a:ext cx="6330077" cy="18514"/>
          </a:xfrm>
          <a:prstGeom prst="roundRect">
            <a:avLst>
              <a:gd name="adj" fmla="val 450063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Shape 7"/>
          <p:cNvSpPr/>
          <p:nvPr/>
        </p:nvSpPr>
        <p:spPr>
          <a:xfrm>
            <a:off x="3406140" y="2618661"/>
            <a:ext cx="2606040" cy="1363147"/>
          </a:xfrm>
          <a:prstGeom prst="roundRect">
            <a:avLst>
              <a:gd name="adj" fmla="val 6113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3598902" y="3115032"/>
            <a:ext cx="124063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1822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2</a:t>
            </a:r>
            <a:endParaRPr lang="en-US" sz="1822"/>
          </a:p>
        </p:txBody>
      </p:sp>
      <p:sp>
        <p:nvSpPr>
          <p:cNvPr id="12" name="Text 9"/>
          <p:cNvSpPr/>
          <p:nvPr/>
        </p:nvSpPr>
        <p:spPr>
          <a:xfrm>
            <a:off x="6197322" y="2803803"/>
            <a:ext cx="2670810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78"/>
              </a:lnSpc>
              <a:buNone/>
            </a:pPr>
            <a:r>
              <a:rPr lang="en-US" sz="1822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Investimentos necessários</a:t>
            </a:r>
            <a:endParaRPr lang="en-US" sz="1822"/>
          </a:p>
        </p:txBody>
      </p:sp>
      <p:sp>
        <p:nvSpPr>
          <p:cNvPr id="13" name="Text 10"/>
          <p:cNvSpPr/>
          <p:nvPr/>
        </p:nvSpPr>
        <p:spPr>
          <a:xfrm>
            <a:off x="6197322" y="3204210"/>
            <a:ext cx="4841796" cy="592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33"/>
              </a:lnSpc>
              <a:buNone/>
            </a:pPr>
            <a:r>
              <a:rPr lang="en-US" sz="1458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Apesar dos custos iniciais, os benefícios a longo prazo justificam os investimentos.</a:t>
            </a:r>
            <a:endParaRPr lang="en-US" sz="1458"/>
          </a:p>
        </p:txBody>
      </p:sp>
      <p:sp>
        <p:nvSpPr>
          <p:cNvPr id="14" name="Shape 11"/>
          <p:cNvSpPr/>
          <p:nvPr/>
        </p:nvSpPr>
        <p:spPr>
          <a:xfrm>
            <a:off x="6104692" y="3961656"/>
            <a:ext cx="5027057" cy="18514"/>
          </a:xfrm>
          <a:prstGeom prst="roundRect">
            <a:avLst>
              <a:gd name="adj" fmla="val 450063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5" name="Shape 12"/>
          <p:cNvSpPr/>
          <p:nvPr/>
        </p:nvSpPr>
        <p:spPr>
          <a:xfrm>
            <a:off x="3406140" y="4074319"/>
            <a:ext cx="3909060" cy="1363147"/>
          </a:xfrm>
          <a:prstGeom prst="roundRect">
            <a:avLst>
              <a:gd name="adj" fmla="val 6113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6" name="Text 13"/>
          <p:cNvSpPr/>
          <p:nvPr/>
        </p:nvSpPr>
        <p:spPr>
          <a:xfrm>
            <a:off x="3598902" y="4570690"/>
            <a:ext cx="11918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1822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3</a:t>
            </a:r>
            <a:endParaRPr lang="en-US" sz="1822"/>
          </a:p>
        </p:txBody>
      </p:sp>
      <p:sp>
        <p:nvSpPr>
          <p:cNvPr id="17" name="Text 14"/>
          <p:cNvSpPr/>
          <p:nvPr/>
        </p:nvSpPr>
        <p:spPr>
          <a:xfrm>
            <a:off x="7500342" y="4259461"/>
            <a:ext cx="2314575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78"/>
              </a:lnSpc>
              <a:buNone/>
            </a:pPr>
            <a:r>
              <a:rPr lang="en-US" sz="1822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Evolução contínua</a:t>
            </a:r>
            <a:endParaRPr lang="en-US" sz="1822"/>
          </a:p>
        </p:txBody>
      </p:sp>
      <p:sp>
        <p:nvSpPr>
          <p:cNvPr id="18" name="Text 15"/>
          <p:cNvSpPr/>
          <p:nvPr/>
        </p:nvSpPr>
        <p:spPr>
          <a:xfrm>
            <a:off x="7500342" y="4659868"/>
            <a:ext cx="3538776" cy="592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33"/>
              </a:lnSpc>
              <a:buNone/>
            </a:pPr>
            <a:r>
              <a:rPr lang="en-US" sz="1458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Novos avanços tecnológicos impulsionam a fibra óptica a novos patamares.</a:t>
            </a:r>
            <a:endParaRPr lang="en-US" sz="1458"/>
          </a:p>
        </p:txBody>
      </p:sp>
      <p:sp>
        <p:nvSpPr>
          <p:cNvPr id="19" name="Text 16"/>
          <p:cNvSpPr/>
          <p:nvPr/>
        </p:nvSpPr>
        <p:spPr>
          <a:xfrm>
            <a:off x="3406140" y="5645706"/>
            <a:ext cx="7818120" cy="20735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33"/>
              </a:lnSpc>
              <a:buNone/>
            </a:pPr>
            <a:r>
              <a:rPr lang="en-US" sz="1458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fibra óptica se consolidou como a solução mais avançada e eficiente para as comunicações do século XXI. Com sua capacidade de transmissão de dados em alta velocidade e qualidade, a fibra óptica se posiciona como a tecnologia do futuro, impulsionando o desenvolvimento de novos serviços e aplicações. Apesar dos custos iniciais de implantação, os benefícios a longo prazo justificam os investimentos, tornando a fibra óptica uma escolha estratégica para governos e empresas. À medida que a tecnologia evolui, novos avanços impulsionarão a fibra óptica a novos patamares, consolidando sua posição como a infraestrutura de comunicação dominante.</a:t>
            </a:r>
            <a:endParaRPr lang="en-US" sz="1458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/>
          <p:cNvSpPr/>
          <p:nvPr/>
        </p:nvSpPr>
        <p:spPr>
          <a:xfrm>
            <a:off x="2624376" y="91059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>
                <a:solidFill>
                  <a:srgbClr val="FFFFF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Fontes/blibiografia</a:t>
            </a:r>
            <a:endParaRPr lang="en-US" sz="4374"/>
          </a:p>
        </p:txBody>
      </p:sp>
      <p:sp>
        <p:nvSpPr>
          <p:cNvPr id="5" name="Text 2"/>
          <p:cNvSpPr/>
          <p:nvPr/>
        </p:nvSpPr>
        <p:spPr>
          <a:xfrm>
            <a:off x="2624376" y="2049304"/>
            <a:ext cx="938164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Nesta apresentação, foram utilizadas as seguintes fontes de informação para embasar os conteúdos sobre fibra óptica:</a:t>
            </a:r>
            <a:endParaRPr lang="en-US" sz="1750"/>
          </a:p>
        </p:txBody>
      </p:sp>
      <p:sp>
        <p:nvSpPr>
          <p:cNvPr id="6" name="Shape 3"/>
          <p:cNvSpPr/>
          <p:nvPr/>
        </p:nvSpPr>
        <p:spPr>
          <a:xfrm>
            <a:off x="2624376" y="3010019"/>
            <a:ext cx="9381649" cy="2992755"/>
          </a:xfrm>
          <a:prstGeom prst="roundRect">
            <a:avLst>
              <a:gd name="adj" fmla="val 334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7" name="Shape 4"/>
          <p:cNvSpPr/>
          <p:nvPr/>
        </p:nvSpPr>
        <p:spPr>
          <a:xfrm>
            <a:off x="2631996" y="3017639"/>
            <a:ext cx="9366409" cy="9925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2854166" y="3158490"/>
            <a:ext cx="423505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Livro "Redes de Telecomunicações" de William Stallings</a:t>
            </a:r>
            <a:endParaRPr lang="en-US" sz="1750"/>
          </a:p>
        </p:txBody>
      </p:sp>
      <p:sp>
        <p:nvSpPr>
          <p:cNvPr id="9" name="Text 6"/>
          <p:cNvSpPr/>
          <p:nvPr/>
        </p:nvSpPr>
        <p:spPr>
          <a:xfrm>
            <a:off x="7541181" y="3158490"/>
            <a:ext cx="423505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Artigo "Fibra óptica: a evolução das telecomunicações" da revista Ciência Hoje</a:t>
            </a:r>
            <a:endParaRPr lang="en-US" sz="1750"/>
          </a:p>
        </p:txBody>
      </p:sp>
      <p:sp>
        <p:nvSpPr>
          <p:cNvPr id="10" name="Shape 7"/>
          <p:cNvSpPr/>
          <p:nvPr/>
        </p:nvSpPr>
        <p:spPr>
          <a:xfrm>
            <a:off x="2631996" y="4010144"/>
            <a:ext cx="9366409" cy="9925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2854166" y="4150995"/>
            <a:ext cx="423505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Whitepaper "Tendências da Fibra Óptica no Brasil" da ABRINT</a:t>
            </a:r>
            <a:endParaRPr lang="en-US" sz="1750"/>
          </a:p>
        </p:txBody>
      </p:sp>
      <p:sp>
        <p:nvSpPr>
          <p:cNvPr id="12" name="Text 9"/>
          <p:cNvSpPr/>
          <p:nvPr/>
        </p:nvSpPr>
        <p:spPr>
          <a:xfrm>
            <a:off x="7541181" y="4150995"/>
            <a:ext cx="423505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Site oficial da Anatel sobre infraestrutura de telecomunicações</a:t>
            </a:r>
            <a:endParaRPr lang="en-US" sz="1750"/>
          </a:p>
        </p:txBody>
      </p:sp>
      <p:sp>
        <p:nvSpPr>
          <p:cNvPr id="13" name="Shape 10"/>
          <p:cNvSpPr/>
          <p:nvPr/>
        </p:nvSpPr>
        <p:spPr>
          <a:xfrm>
            <a:off x="2631996" y="5002649"/>
            <a:ext cx="9366409" cy="9925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4" name="Text 11"/>
          <p:cNvSpPr/>
          <p:nvPr/>
        </p:nvSpPr>
        <p:spPr>
          <a:xfrm>
            <a:off x="2854166" y="5143500"/>
            <a:ext cx="423505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Publicação "Guia Prático de Fibra Óptica" da Furukawa Electric</a:t>
            </a:r>
            <a:endParaRPr lang="en-US" sz="1750"/>
          </a:p>
        </p:txBody>
      </p:sp>
      <p:sp>
        <p:nvSpPr>
          <p:cNvPr id="15" name="Text 12"/>
          <p:cNvSpPr/>
          <p:nvPr/>
        </p:nvSpPr>
        <p:spPr>
          <a:xfrm>
            <a:off x="7541181" y="5143500"/>
            <a:ext cx="423505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Relatório "O Futuro da Fibra Óptica" da consultoria McKinsey</a:t>
            </a:r>
            <a:endParaRPr lang="en-US" sz="1750"/>
          </a:p>
        </p:txBody>
      </p:sp>
      <p:sp>
        <p:nvSpPr>
          <p:cNvPr id="16" name="Text 13"/>
          <p:cNvSpPr/>
          <p:nvPr/>
        </p:nvSpPr>
        <p:spPr>
          <a:xfrm>
            <a:off x="2624376" y="6252686"/>
            <a:ext cx="938164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Essas referências foram fundamentais para fornecer informações técnicas, estatísticas de mercado e tendências sobre a tecnologia de fibra óptica, possibilitando uma apresentação abrangente e embasada.</a:t>
            </a:r>
            <a:endParaRPr lang="en-US" sz="175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02770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Texto&#10;&#10;Descrição gerada automaticamente">
            <a:extLst>
              <a:ext uri="{FF2B5EF4-FFF2-40B4-BE49-F238E27FC236}">
                <a16:creationId xmlns:a16="http://schemas.microsoft.com/office/drawing/2014/main" id="{5720364D-07DC-F6AC-6225-D7FC19043E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9196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ABE3A646-064F-4852-F90D-1677AF51F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681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Texto&#10;&#10;Descrição gerada automaticamente">
            <a:extLst>
              <a:ext uri="{FF2B5EF4-FFF2-40B4-BE49-F238E27FC236}">
                <a16:creationId xmlns:a16="http://schemas.microsoft.com/office/drawing/2014/main" id="{DF370D15-AFCC-74BB-AB34-9D0FAAEE1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56" y="0"/>
            <a:ext cx="14476888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424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Texto&#10;&#10;Descrição gerada automaticamente">
            <a:extLst>
              <a:ext uri="{FF2B5EF4-FFF2-40B4-BE49-F238E27FC236}">
                <a16:creationId xmlns:a16="http://schemas.microsoft.com/office/drawing/2014/main" id="{5A3D8209-F4CF-6B6A-1740-6E42CA94B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45" y="0"/>
            <a:ext cx="1453351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4719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C8B8F240-391D-EA97-1A68-2CD192387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5817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C8B8F240-391D-EA97-1A68-2CD192387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6640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Texto&#10;&#10;Descrição gerada automaticamente">
            <a:extLst>
              <a:ext uri="{FF2B5EF4-FFF2-40B4-BE49-F238E27FC236}">
                <a16:creationId xmlns:a16="http://schemas.microsoft.com/office/drawing/2014/main" id="{0C658FEC-2CBA-BE08-7396-02FB3460F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56" y="0"/>
            <a:ext cx="14476888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60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747713"/>
            <a:ext cx="733282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>
                <a:solidFill>
                  <a:srgbClr val="FFFFF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Funcionamento da fibra óptica</a:t>
            </a:r>
            <a:endParaRPr lang="en-US" sz="4374"/>
          </a:p>
        </p:txBody>
      </p:sp>
      <p:sp>
        <p:nvSpPr>
          <p:cNvPr id="6" name="Shape 2"/>
          <p:cNvSpPr/>
          <p:nvPr/>
        </p:nvSpPr>
        <p:spPr>
          <a:xfrm>
            <a:off x="1144310" y="1775341"/>
            <a:ext cx="44410" cy="5706427"/>
          </a:xfrm>
          <a:prstGeom prst="roundRect">
            <a:avLst>
              <a:gd name="adj" fmla="val 225151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Shape 3"/>
          <p:cNvSpPr/>
          <p:nvPr/>
        </p:nvSpPr>
        <p:spPr>
          <a:xfrm>
            <a:off x="1416427" y="2176641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8" name="Shape 4"/>
          <p:cNvSpPr/>
          <p:nvPr/>
        </p:nvSpPr>
        <p:spPr>
          <a:xfrm>
            <a:off x="916484" y="194893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9" name="Text 5"/>
          <p:cNvSpPr/>
          <p:nvPr/>
        </p:nvSpPr>
        <p:spPr>
          <a:xfrm>
            <a:off x="1108055" y="1990606"/>
            <a:ext cx="11668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1</a:t>
            </a:r>
            <a:endParaRPr lang="en-US" sz="2624"/>
          </a:p>
        </p:txBody>
      </p:sp>
      <p:sp>
        <p:nvSpPr>
          <p:cNvPr id="10" name="Text 6"/>
          <p:cNvSpPr/>
          <p:nvPr/>
        </p:nvSpPr>
        <p:spPr>
          <a:xfrm>
            <a:off x="2388513" y="199751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Transmissão de Luz</a:t>
            </a:r>
            <a:endParaRPr lang="en-US" sz="2187"/>
          </a:p>
        </p:txBody>
      </p:sp>
      <p:sp>
        <p:nvSpPr>
          <p:cNvPr id="11" name="Text 7"/>
          <p:cNvSpPr/>
          <p:nvPr/>
        </p:nvSpPr>
        <p:spPr>
          <a:xfrm>
            <a:off x="2388513" y="2477929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fibra óptica utiliza a propagação da luz para transmitir informações, guiando os sinais luminosos através de um núcleo de vidro ou plástico extremamente fino.</a:t>
            </a:r>
            <a:endParaRPr lang="en-US" sz="1750"/>
          </a:p>
        </p:txBody>
      </p:sp>
      <p:sp>
        <p:nvSpPr>
          <p:cNvPr id="12" name="Shape 8"/>
          <p:cNvSpPr/>
          <p:nvPr/>
        </p:nvSpPr>
        <p:spPr>
          <a:xfrm>
            <a:off x="1416427" y="4034373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Shape 9"/>
          <p:cNvSpPr/>
          <p:nvPr/>
        </p:nvSpPr>
        <p:spPr>
          <a:xfrm>
            <a:off x="916484" y="380666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4" name="Text 10"/>
          <p:cNvSpPr/>
          <p:nvPr/>
        </p:nvSpPr>
        <p:spPr>
          <a:xfrm>
            <a:off x="1077099" y="3848338"/>
            <a:ext cx="17871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2</a:t>
            </a:r>
            <a:endParaRPr lang="en-US" sz="2624"/>
          </a:p>
        </p:txBody>
      </p:sp>
      <p:sp>
        <p:nvSpPr>
          <p:cNvPr id="15" name="Text 11"/>
          <p:cNvSpPr/>
          <p:nvPr/>
        </p:nvSpPr>
        <p:spPr>
          <a:xfrm>
            <a:off x="2388513" y="38552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Reflexão Interna Total</a:t>
            </a:r>
            <a:endParaRPr lang="en-US" sz="2187"/>
          </a:p>
        </p:txBody>
      </p:sp>
      <p:sp>
        <p:nvSpPr>
          <p:cNvPr id="16" name="Text 12"/>
          <p:cNvSpPr/>
          <p:nvPr/>
        </p:nvSpPr>
        <p:spPr>
          <a:xfrm>
            <a:off x="2388513" y="433566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luz se propaga dentro da fibra óptica por meio do fenômeno da reflexão interna total, evitando perdas de sinal e permitindo uma transmissão de dados eficiente.</a:t>
            </a:r>
            <a:endParaRPr lang="en-US" sz="1750"/>
          </a:p>
        </p:txBody>
      </p:sp>
      <p:sp>
        <p:nvSpPr>
          <p:cNvPr id="17" name="Shape 13"/>
          <p:cNvSpPr/>
          <p:nvPr/>
        </p:nvSpPr>
        <p:spPr>
          <a:xfrm>
            <a:off x="1416427" y="589210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8" name="Shape 14"/>
          <p:cNvSpPr/>
          <p:nvPr/>
        </p:nvSpPr>
        <p:spPr>
          <a:xfrm>
            <a:off x="916484" y="566439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9" name="Text 15"/>
          <p:cNvSpPr/>
          <p:nvPr/>
        </p:nvSpPr>
        <p:spPr>
          <a:xfrm>
            <a:off x="1080552" y="5706070"/>
            <a:ext cx="17168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3</a:t>
            </a:r>
            <a:endParaRPr lang="en-US" sz="2624"/>
          </a:p>
        </p:txBody>
      </p:sp>
      <p:sp>
        <p:nvSpPr>
          <p:cNvPr id="20" name="Text 16"/>
          <p:cNvSpPr/>
          <p:nvPr/>
        </p:nvSpPr>
        <p:spPr>
          <a:xfrm>
            <a:off x="2388513" y="571297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Conectividade</a:t>
            </a:r>
            <a:endParaRPr lang="en-US" sz="2187"/>
          </a:p>
        </p:txBody>
      </p:sp>
      <p:sp>
        <p:nvSpPr>
          <p:cNvPr id="21" name="Text 17"/>
          <p:cNvSpPr/>
          <p:nvPr/>
        </p:nvSpPr>
        <p:spPr>
          <a:xfrm>
            <a:off x="2388513" y="6193393"/>
            <a:ext cx="77510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As fibras ópticas são interconectadas em pontos estratégicos por meio de equipamentos e emendas, formando uma rede de comunicação de alta velocidade e confiabilidade.</a:t>
            </a:r>
            <a:endParaRPr lang="en-US" sz="175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Uma imagem contendo Texto&#10;&#10;Descrição gerada automaticamente">
            <a:extLst>
              <a:ext uri="{FF2B5EF4-FFF2-40B4-BE49-F238E27FC236}">
                <a16:creationId xmlns:a16="http://schemas.microsoft.com/office/drawing/2014/main" id="{4FEB6C2B-E5F2-C684-A1C9-1D36FEE75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3557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Texto&#10;&#10;Descrição gerada automaticamente">
            <a:extLst>
              <a:ext uri="{FF2B5EF4-FFF2-40B4-BE49-F238E27FC236}">
                <a16:creationId xmlns:a16="http://schemas.microsoft.com/office/drawing/2014/main" id="{7E9EA3E8-D932-20B9-FA4D-88DD60E1C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5383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Uma imagem contendo Diagrama&#10;&#10;Descrição gerada automaticamente">
            <a:extLst>
              <a:ext uri="{FF2B5EF4-FFF2-40B4-BE49-F238E27FC236}">
                <a16:creationId xmlns:a16="http://schemas.microsoft.com/office/drawing/2014/main" id="{4D11C09D-179A-9526-7AE3-077CF02B8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71"/>
            <a:ext cx="14630400" cy="822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7513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Linha do tempo&#10;&#10;Descrição gerada automaticamente">
            <a:extLst>
              <a:ext uri="{FF2B5EF4-FFF2-40B4-BE49-F238E27FC236}">
                <a16:creationId xmlns:a16="http://schemas.microsoft.com/office/drawing/2014/main" id="{18AE069D-9415-2878-1704-36E69A7410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04" t="-16720" r="-14904" b="16379"/>
          <a:stretch/>
        </p:blipFill>
        <p:spPr>
          <a:xfrm>
            <a:off x="0" y="-25530"/>
            <a:ext cx="14630428" cy="825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9860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Texto&#10;&#10;Descrição gerada automaticamente">
            <a:extLst>
              <a:ext uri="{FF2B5EF4-FFF2-40B4-BE49-F238E27FC236}">
                <a16:creationId xmlns:a16="http://schemas.microsoft.com/office/drawing/2014/main" id="{627BBE46-4FC7-23C8-B7B1-311F2AFD1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237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/>
          <p:cNvSpPr/>
          <p:nvPr/>
        </p:nvSpPr>
        <p:spPr>
          <a:xfrm>
            <a:off x="2624376" y="927021"/>
            <a:ext cx="609802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>
                <a:solidFill>
                  <a:srgbClr val="FFFFF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Vantagens da fibra óptica</a:t>
            </a:r>
            <a:endParaRPr lang="en-US" sz="4374"/>
          </a:p>
        </p:txBody>
      </p:sp>
      <p:sp>
        <p:nvSpPr>
          <p:cNvPr id="5" name="Shape 2"/>
          <p:cNvSpPr/>
          <p:nvPr/>
        </p:nvSpPr>
        <p:spPr>
          <a:xfrm>
            <a:off x="2624376" y="2294930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3235285" y="231564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Alta Velocidade</a:t>
            </a:r>
            <a:endParaRPr lang="en-US" sz="2187"/>
          </a:p>
        </p:txBody>
      </p:sp>
      <p:sp>
        <p:nvSpPr>
          <p:cNvPr id="7" name="Text 4"/>
          <p:cNvSpPr/>
          <p:nvPr/>
        </p:nvSpPr>
        <p:spPr>
          <a:xfrm>
            <a:off x="3235285" y="2796064"/>
            <a:ext cx="3968829" cy="177700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ts val="2799"/>
              </a:lnSpc>
            </a:pPr>
            <a:r>
              <a:rPr lang="en-US" sz="175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A </a:t>
            </a:r>
            <a:r>
              <a:rPr lang="en-US" sz="175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fibra</a:t>
            </a:r>
            <a:r>
              <a:rPr lang="en-US" sz="175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óptica</a:t>
            </a:r>
            <a:r>
              <a:rPr lang="en-US" sz="175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oferece</a:t>
            </a:r>
            <a:r>
              <a:rPr lang="en-US" sz="175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taxas</a:t>
            </a:r>
            <a:r>
              <a:rPr lang="en-US" sz="175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de </a:t>
            </a:r>
            <a:r>
              <a:rPr lang="en-US" sz="175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transferência</a:t>
            </a:r>
            <a:r>
              <a:rPr lang="en-US" sz="175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de dados </a:t>
            </a:r>
            <a:r>
              <a:rPr lang="en-US" sz="175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incrivelmente</a:t>
            </a:r>
            <a:r>
              <a:rPr lang="en-US" sz="175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rápidas</a:t>
            </a:r>
            <a:r>
              <a:rPr lang="en-US" sz="175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, </a:t>
            </a:r>
            <a:r>
              <a:rPr lang="en-US" sz="175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chegando</a:t>
            </a:r>
            <a:r>
              <a:rPr lang="en-US" sz="175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a </a:t>
            </a:r>
            <a:r>
              <a:rPr lang="en-US" sz="175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velocidades</a:t>
            </a:r>
            <a:r>
              <a:rPr lang="en-US" sz="175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de </a:t>
            </a:r>
            <a:r>
              <a:rPr lang="en-US" sz="175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até</a:t>
            </a:r>
            <a:r>
              <a:rPr lang="en-US" sz="175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10 Gbps, </a:t>
            </a:r>
            <a:r>
              <a:rPr lang="en-US" sz="175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superando</a:t>
            </a:r>
            <a:r>
              <a:rPr lang="en-US" sz="175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outras</a:t>
            </a:r>
            <a:r>
              <a:rPr lang="en-US" sz="175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tecnologias</a:t>
            </a:r>
            <a:r>
              <a:rPr lang="en-US" sz="175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de </a:t>
            </a:r>
            <a:r>
              <a:rPr lang="en-US" sz="175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comunicação</a:t>
            </a:r>
            <a:r>
              <a:rPr lang="en-US" sz="175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.</a:t>
            </a:r>
            <a:endParaRPr lang="en-US" sz="1750">
              <a:latin typeface="Barlow"/>
              <a:ea typeface="Calibri"/>
              <a:cs typeface="Calibri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426285" y="2294930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9" name="Text 6"/>
          <p:cNvSpPr/>
          <p:nvPr/>
        </p:nvSpPr>
        <p:spPr>
          <a:xfrm>
            <a:off x="8037195" y="231564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Baixa Interferência</a:t>
            </a:r>
            <a:endParaRPr lang="en-US" sz="2187"/>
          </a:p>
        </p:txBody>
      </p:sp>
      <p:sp>
        <p:nvSpPr>
          <p:cNvPr id="10" name="Text 7"/>
          <p:cNvSpPr/>
          <p:nvPr/>
        </p:nvSpPr>
        <p:spPr>
          <a:xfrm>
            <a:off x="8037195" y="2796064"/>
            <a:ext cx="3968829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Os sinais transmitidos por fibra óptica são praticamente imunes a interferências eletromagnéticas, garantindo uma conexão estável e confiável.</a:t>
            </a:r>
            <a:endParaRPr lang="en-US" sz="1750"/>
          </a:p>
        </p:txBody>
      </p:sp>
      <p:sp>
        <p:nvSpPr>
          <p:cNvPr id="11" name="Shape 8"/>
          <p:cNvSpPr/>
          <p:nvPr/>
        </p:nvSpPr>
        <p:spPr>
          <a:xfrm>
            <a:off x="2624376" y="5024438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2" name="Text 9"/>
          <p:cNvSpPr/>
          <p:nvPr/>
        </p:nvSpPr>
        <p:spPr>
          <a:xfrm>
            <a:off x="3235285" y="504515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Maior Capacidade</a:t>
            </a:r>
            <a:endParaRPr lang="en-US" sz="2187"/>
          </a:p>
        </p:txBody>
      </p:sp>
      <p:sp>
        <p:nvSpPr>
          <p:cNvPr id="13" name="Text 10"/>
          <p:cNvSpPr/>
          <p:nvPr/>
        </p:nvSpPr>
        <p:spPr>
          <a:xfrm>
            <a:off x="3235285" y="5525572"/>
            <a:ext cx="3968829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fibra óptica possui uma enorme capacidade de transmissão de dados, permitindo suportar um número muito maior de usuários e aplicações exigentes.</a:t>
            </a:r>
            <a:endParaRPr lang="en-US" sz="1750"/>
          </a:p>
        </p:txBody>
      </p:sp>
      <p:sp>
        <p:nvSpPr>
          <p:cNvPr id="14" name="Shape 11"/>
          <p:cNvSpPr/>
          <p:nvPr/>
        </p:nvSpPr>
        <p:spPr>
          <a:xfrm>
            <a:off x="7426285" y="5024438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5" name="Text 12"/>
          <p:cNvSpPr/>
          <p:nvPr/>
        </p:nvSpPr>
        <p:spPr>
          <a:xfrm>
            <a:off x="8037195" y="504515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Durabilidade</a:t>
            </a:r>
            <a:endParaRPr lang="en-US" sz="2187"/>
          </a:p>
        </p:txBody>
      </p:sp>
      <p:sp>
        <p:nvSpPr>
          <p:cNvPr id="16" name="Text 13"/>
          <p:cNvSpPr/>
          <p:nvPr/>
        </p:nvSpPr>
        <p:spPr>
          <a:xfrm>
            <a:off x="8037195" y="5525572"/>
            <a:ext cx="396882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Os cabos de fibra óptica são resistentes a danos físicos e têm uma vida útil muito longa, reduzindo a necessidade de manutenção e substituição.</a:t>
            </a:r>
            <a:endParaRPr lang="en-US" sz="175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/>
          <p:cNvSpPr/>
          <p:nvPr/>
        </p:nvSpPr>
        <p:spPr>
          <a:xfrm>
            <a:off x="1356408" y="927021"/>
            <a:ext cx="9572744" cy="694373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5468"/>
              </a:lnSpc>
            </a:pPr>
            <a:r>
              <a:rPr lang="en-US" sz="4350" err="1">
                <a:solidFill>
                  <a:srgbClr val="FFFFFF"/>
                </a:solidFill>
                <a:latin typeface="Barlow, sans-serif"/>
                <a:ea typeface="Barlow, sans-serif"/>
                <a:cs typeface="Barlow, sans-serif" pitchFamily="34" charset="-120"/>
              </a:rPr>
              <a:t>Infraestrutura</a:t>
            </a:r>
            <a:r>
              <a:rPr lang="en-US" sz="4350">
                <a:solidFill>
                  <a:srgbClr val="FFFFFF"/>
                </a:solidFill>
                <a:latin typeface="Barlow, sans-serif"/>
                <a:ea typeface="Barlow, sans-serif"/>
                <a:cs typeface="Barlow, sans-serif" pitchFamily="34" charset="-120"/>
              </a:rPr>
              <a:t> </a:t>
            </a:r>
            <a:r>
              <a:rPr lang="en-US" sz="4350" err="1">
                <a:solidFill>
                  <a:srgbClr val="FFFFFF"/>
                </a:solidFill>
                <a:latin typeface="Barlow, sans-serif"/>
                <a:ea typeface="Barlow, sans-serif"/>
                <a:cs typeface="Barlow, sans-serif" pitchFamily="34" charset="-120"/>
              </a:rPr>
              <a:t>necessária</a:t>
            </a:r>
            <a:endParaRPr lang="en-US" sz="4374" err="1">
              <a:latin typeface="Barlow, sans-serif"/>
            </a:endParaRPr>
          </a:p>
        </p:txBody>
      </p:sp>
      <p:sp>
        <p:nvSpPr>
          <p:cNvPr id="5" name="Shape 2"/>
          <p:cNvSpPr/>
          <p:nvPr/>
        </p:nvSpPr>
        <p:spPr>
          <a:xfrm>
            <a:off x="466392" y="2270546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1089493" y="2315647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734"/>
              </a:lnSpc>
            </a:pPr>
            <a:r>
              <a:rPr lang="en-US" sz="2150">
                <a:solidFill>
                  <a:srgbClr val="E5E0DF"/>
                </a:solidFill>
                <a:latin typeface="Barlow, sans-serif"/>
              </a:rPr>
              <a:t>FTTH, FTTC e FTTN</a:t>
            </a:r>
            <a:endParaRPr lang="en-US" sz="2187"/>
          </a:p>
        </p:txBody>
      </p:sp>
      <p:sp>
        <p:nvSpPr>
          <p:cNvPr id="7" name="Text 4"/>
          <p:cNvSpPr/>
          <p:nvPr/>
        </p:nvSpPr>
        <p:spPr>
          <a:xfrm>
            <a:off x="662773" y="2796064"/>
            <a:ext cx="3956637" cy="34351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285750" indent="-285750">
              <a:buFont typeface="Arial"/>
              <a:buChar char="•"/>
            </a:pPr>
            <a:r>
              <a:rPr lang="en-US" sz="1750">
                <a:solidFill>
                  <a:srgbClr val="E5E0DF"/>
                </a:solidFill>
                <a:latin typeface="Barlow"/>
              </a:rPr>
              <a:t>FTTH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ou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FTTP: “Fiber To The Home”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ou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“Premises”. Esta é a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conexão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de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fibra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óptica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mais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noProof="1">
                <a:solidFill>
                  <a:srgbClr val="E5E0DF"/>
                </a:solidFill>
                <a:latin typeface="Barlow"/>
              </a:rPr>
              <a:t>rápida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e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confiável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pt-BR" sz="1750">
                <a:solidFill>
                  <a:srgbClr val="E5E0DF"/>
                </a:solidFill>
                <a:latin typeface="Barlow"/>
              </a:rPr>
              <a:t>porque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as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fibras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vêm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diretamente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à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sua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porta.</a:t>
            </a:r>
          </a:p>
          <a:p>
            <a:pPr marL="285750" indent="-285750">
              <a:buFont typeface="Arial"/>
              <a:buChar char="•"/>
            </a:pPr>
            <a:endParaRPr lang="en-US" sz="1750">
              <a:solidFill>
                <a:srgbClr val="E5E0DF"/>
              </a:solidFill>
              <a:latin typeface="Barlow"/>
            </a:endParaRPr>
          </a:p>
          <a:p>
            <a:pPr marL="285750" indent="-285750">
              <a:buFont typeface="Arial"/>
              <a:buChar char="•"/>
            </a:pPr>
            <a:r>
              <a:rPr lang="en-US" sz="1750">
                <a:solidFill>
                  <a:srgbClr val="E5E0DF"/>
                </a:solidFill>
                <a:latin typeface="Barlow"/>
              </a:rPr>
              <a:t>FTTC: “Fiber to the Curb”.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Isso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leva a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fibra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para o poste fora de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sua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casa.</a:t>
            </a:r>
          </a:p>
          <a:p>
            <a:pPr marL="285750" indent="-285750">
              <a:buFont typeface="Arial"/>
              <a:buChar char="•"/>
            </a:pPr>
            <a:endParaRPr lang="en-US" sz="1750">
              <a:solidFill>
                <a:srgbClr val="E5E0DF"/>
              </a:solidFill>
              <a:latin typeface="Barlow"/>
            </a:endParaRPr>
          </a:p>
          <a:p>
            <a:pPr marL="285750" indent="-285750">
              <a:buFont typeface="Arial"/>
              <a:buChar char="•"/>
            </a:pPr>
            <a:r>
              <a:rPr lang="en-US" sz="1750">
                <a:solidFill>
                  <a:srgbClr val="E5E0DF"/>
                </a:solidFill>
                <a:latin typeface="Barlow"/>
              </a:rPr>
              <a:t>FTTN: “Fiber To The Node”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ou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“Neighborhood”. A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fibra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óptica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chega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a 1,6 km da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sua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casa.</a:t>
            </a:r>
          </a:p>
        </p:txBody>
      </p:sp>
      <p:sp>
        <p:nvSpPr>
          <p:cNvPr id="8" name="Shape 5"/>
          <p:cNvSpPr/>
          <p:nvPr/>
        </p:nvSpPr>
        <p:spPr>
          <a:xfrm>
            <a:off x="4390477" y="2294930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9" name="Text 6"/>
          <p:cNvSpPr/>
          <p:nvPr/>
        </p:nvSpPr>
        <p:spPr>
          <a:xfrm>
            <a:off x="4989195" y="2327839"/>
            <a:ext cx="4411218" cy="395954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734"/>
              </a:lnSpc>
            </a:pPr>
            <a:r>
              <a:rPr lang="en-US" sz="2150">
                <a:solidFill>
                  <a:srgbClr val="E5E0DF"/>
                </a:solidFill>
                <a:latin typeface="Barlow, sans-serif"/>
              </a:rPr>
              <a:t>Transmissores e </a:t>
            </a:r>
            <a:r>
              <a:rPr lang="en-US" sz="2150" err="1">
                <a:solidFill>
                  <a:srgbClr val="E5E0DF"/>
                </a:solidFill>
                <a:latin typeface="Barlow, sans-serif"/>
              </a:rPr>
              <a:t>receptores</a:t>
            </a:r>
            <a:r>
              <a:rPr lang="en-US" sz="2150">
                <a:solidFill>
                  <a:srgbClr val="E5E0DF"/>
                </a:solidFill>
                <a:latin typeface="Barlow, sans-serif"/>
              </a:rPr>
              <a:t> </a:t>
            </a:r>
            <a:r>
              <a:rPr lang="en-US" sz="2150" err="1">
                <a:solidFill>
                  <a:srgbClr val="E5E0DF"/>
                </a:solidFill>
                <a:latin typeface="Barlow, sans-serif"/>
              </a:rPr>
              <a:t>ópticos</a:t>
            </a:r>
            <a:endParaRPr lang="en-US" sz="2150">
              <a:solidFill>
                <a:srgbClr val="E5E0DF"/>
              </a:solidFill>
              <a:latin typeface="Barlow, sans-serif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989195" y="2722912"/>
            <a:ext cx="3968829" cy="395937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285750" indent="-285750">
              <a:buFont typeface="Arial"/>
              <a:buChar char="•"/>
            </a:pPr>
            <a:r>
              <a:rPr lang="en-US" sz="1750" noProof="1">
                <a:solidFill>
                  <a:srgbClr val="E5E0DF"/>
                </a:solidFill>
                <a:latin typeface="Barlow"/>
              </a:rPr>
              <a:t>Transmissores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Ópticos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: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Dispositivos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que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convertem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sinais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elétricos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em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sinais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ópticos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,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geralmente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feitos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por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lasers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ou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diodos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emissores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de luz (LEDs). Eles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são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conectados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à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fonte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dos dados,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como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um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roteador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ou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um switch.</a:t>
            </a:r>
            <a:endParaRPr lang="pt-BR" sz="1750">
              <a:solidFill>
                <a:srgbClr val="E5E0DF"/>
              </a:solidFill>
              <a:latin typeface="Barlow"/>
            </a:endParaRPr>
          </a:p>
          <a:p>
            <a:pPr marL="285750" indent="-285750">
              <a:buFont typeface="Arial"/>
              <a:buChar char="•"/>
            </a:pPr>
            <a:r>
              <a:rPr lang="en-US" sz="1750" err="1">
                <a:solidFill>
                  <a:srgbClr val="E5E0DF"/>
                </a:solidFill>
                <a:latin typeface="Barlow"/>
              </a:rPr>
              <a:t>Receptores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Ópticos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: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Dispositivos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localizados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na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extremidade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receptora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da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transmissão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que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convertem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sinais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ópticos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de volta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em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sinais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elétricos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compreensíveis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para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dispositivos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de rede,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como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computadores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ou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roteadores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.</a:t>
            </a:r>
          </a:p>
          <a:p>
            <a:pPr marL="0" indent="0">
              <a:lnSpc>
                <a:spcPts val="2799"/>
              </a:lnSpc>
              <a:buNone/>
            </a:pPr>
            <a:endParaRPr lang="en-US" sz="1750">
              <a:solidFill>
                <a:srgbClr val="E5E0DF"/>
              </a:solidFill>
              <a:latin typeface="Barlow"/>
            </a:endParaRPr>
          </a:p>
        </p:txBody>
      </p:sp>
      <p:sp>
        <p:nvSpPr>
          <p:cNvPr id="18" name="Shape 5">
            <a:extLst>
              <a:ext uri="{FF2B5EF4-FFF2-40B4-BE49-F238E27FC236}">
                <a16:creationId xmlns:a16="http://schemas.microsoft.com/office/drawing/2014/main" id="{B8F4FD0F-627C-6A3E-4ACD-78D5802D90F2}"/>
              </a:ext>
            </a:extLst>
          </p:cNvPr>
          <p:cNvSpPr/>
          <p:nvPr/>
        </p:nvSpPr>
        <p:spPr>
          <a:xfrm>
            <a:off x="9742764" y="2331506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9" name="Text 6">
            <a:extLst>
              <a:ext uri="{FF2B5EF4-FFF2-40B4-BE49-F238E27FC236}">
                <a16:creationId xmlns:a16="http://schemas.microsoft.com/office/drawing/2014/main" id="{32299BE0-405B-4F80-32B1-C26187369454}"/>
              </a:ext>
            </a:extLst>
          </p:cNvPr>
          <p:cNvSpPr/>
          <p:nvPr/>
        </p:nvSpPr>
        <p:spPr>
          <a:xfrm>
            <a:off x="10231754" y="2327839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734"/>
              </a:lnSpc>
            </a:pPr>
            <a:r>
              <a:rPr lang="en-US" sz="2150" err="1">
                <a:solidFill>
                  <a:srgbClr val="E5E0DF"/>
                </a:solidFill>
                <a:latin typeface="Barlow, sans-serif"/>
              </a:rPr>
              <a:t>Amplificadores</a:t>
            </a:r>
            <a:r>
              <a:rPr lang="en-US" sz="2150">
                <a:solidFill>
                  <a:srgbClr val="E5E0DF"/>
                </a:solidFill>
                <a:latin typeface="Barlow, sans-serif"/>
              </a:rPr>
              <a:t> e </a:t>
            </a:r>
            <a:r>
              <a:rPr lang="en-US" sz="2150" err="1">
                <a:solidFill>
                  <a:srgbClr val="E5E0DF"/>
                </a:solidFill>
                <a:latin typeface="Barlow, sans-serif"/>
              </a:rPr>
              <a:t>multiplexadores</a:t>
            </a:r>
          </a:p>
        </p:txBody>
      </p:sp>
      <p:sp>
        <p:nvSpPr>
          <p:cNvPr id="20" name="Text 7">
            <a:extLst>
              <a:ext uri="{FF2B5EF4-FFF2-40B4-BE49-F238E27FC236}">
                <a16:creationId xmlns:a16="http://schemas.microsoft.com/office/drawing/2014/main" id="{8699EACA-D61B-394F-F7B8-080BAB3A4DBE}"/>
              </a:ext>
            </a:extLst>
          </p:cNvPr>
          <p:cNvSpPr/>
          <p:nvPr/>
        </p:nvSpPr>
        <p:spPr>
          <a:xfrm>
            <a:off x="9939146" y="2832640"/>
            <a:ext cx="3968829" cy="395937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buFont typeface="Arial"/>
              <a:buChar char="•"/>
            </a:pPr>
            <a:r>
              <a:rPr lang="en-US" sz="1750" err="1">
                <a:solidFill>
                  <a:srgbClr val="E5E0DF"/>
                </a:solidFill>
                <a:latin typeface="Barlow"/>
              </a:rPr>
              <a:t>Amplificadores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Ópticos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: Em longas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distâncias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, o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sinal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óptico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pode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se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enfraquecer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.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Amplificadores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ópticos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são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utilizados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para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reforçar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o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sinal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ao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longo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da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rota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de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transmissão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,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garantindo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que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dados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cheguem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ao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seu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destino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com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qualidade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.</a:t>
            </a:r>
            <a:endParaRPr lang="pt-BR" sz="1750">
              <a:solidFill>
                <a:srgbClr val="E5E0DF"/>
              </a:solidFill>
              <a:latin typeface="Barlow"/>
            </a:endParaRPr>
          </a:p>
          <a:p>
            <a:pPr>
              <a:buFont typeface="Arial"/>
              <a:buChar char="•"/>
            </a:pPr>
            <a:r>
              <a:rPr lang="en-US" sz="1750" err="1">
                <a:solidFill>
                  <a:srgbClr val="E5E0DF"/>
                </a:solidFill>
                <a:latin typeface="Barlow"/>
              </a:rPr>
              <a:t>Multiplexadores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e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Demultiplexadores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: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Dispositivos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que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permitem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que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múltiplos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sinais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sejam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transmitidos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por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uma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única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fibra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óptica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,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aumentando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a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eficiência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da rede. O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multiplexador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combina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vários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sinais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em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uma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única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fibra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,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enquanto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o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demultiplexador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separa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os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sinais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na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extremidade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 </a:t>
            </a:r>
            <a:r>
              <a:rPr lang="en-US" sz="1750" err="1">
                <a:solidFill>
                  <a:srgbClr val="E5E0DF"/>
                </a:solidFill>
                <a:latin typeface="Barlow"/>
              </a:rPr>
              <a:t>receptora</a:t>
            </a:r>
            <a:r>
              <a:rPr lang="en-US" sz="1750">
                <a:solidFill>
                  <a:srgbClr val="E5E0DF"/>
                </a:solidFill>
                <a:latin typeface="Barlow"/>
              </a:rPr>
              <a:t>.</a:t>
            </a:r>
          </a:p>
          <a:p>
            <a:pPr marL="285750" indent="-285750">
              <a:buFont typeface="Arial"/>
              <a:buChar char="•"/>
            </a:pPr>
            <a:endParaRPr lang="en-US" sz="1750">
              <a:solidFill>
                <a:srgbClr val="E5E0DF"/>
              </a:solidFill>
              <a:latin typeface="Barlow"/>
            </a:endParaRPr>
          </a:p>
          <a:p>
            <a:pPr marL="0" indent="0">
              <a:lnSpc>
                <a:spcPts val="2799"/>
              </a:lnSpc>
              <a:buNone/>
            </a:pPr>
            <a:endParaRPr lang="en-US" sz="1750">
              <a:solidFill>
                <a:srgbClr val="E5E0DF"/>
              </a:solidFill>
              <a:latin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4152628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054423"/>
            <a:ext cx="619744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>
                <a:solidFill>
                  <a:srgbClr val="FFFFF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Aplicações da fibra óptica</a:t>
            </a:r>
            <a:endParaRPr lang="en-US" sz="4374"/>
          </a:p>
        </p:txBody>
      </p:sp>
      <p:sp>
        <p:nvSpPr>
          <p:cNvPr id="6" name="Text 2"/>
          <p:cNvSpPr/>
          <p:nvPr/>
        </p:nvSpPr>
        <p:spPr>
          <a:xfrm>
            <a:off x="833199" y="3082052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fibra óptica é amplamente utilizada em uma variedade de aplicações, desde telecomunicações até a indústria médica. Ela permite transmissão de dados em alta velocidade, com baixa latência e grande capacidade de transmissão, sendo essencial para redes de internet de alta velocidade, TV a cabo, telefonia fixa e móvel.</a:t>
            </a:r>
            <a:endParaRPr lang="en-US" sz="1750"/>
          </a:p>
        </p:txBody>
      </p:sp>
      <p:sp>
        <p:nvSpPr>
          <p:cNvPr id="7" name="Text 3"/>
          <p:cNvSpPr/>
          <p:nvPr/>
        </p:nvSpPr>
        <p:spPr>
          <a:xfrm>
            <a:off x="833199" y="510897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Além disso, a fibra óptica também é utilizada em sistemas de segurança, automação residencial, monitoramento ambiental e em diversas aplicações industriais, como no controle de processos e na instrumentação.</a:t>
            </a:r>
            <a:endParaRPr lang="en-US" sz="175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351836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>
                <a:solidFill>
                  <a:srgbClr val="FFFFF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Instalação e manutenção da fibra óptica</a:t>
            </a:r>
            <a:endParaRPr lang="en-US" sz="4374"/>
          </a:p>
        </p:txBody>
      </p:sp>
      <p:sp>
        <p:nvSpPr>
          <p:cNvPr id="6" name="Text 2"/>
          <p:cNvSpPr/>
          <p:nvPr/>
        </p:nvSpPr>
        <p:spPr>
          <a:xfrm>
            <a:off x="6319599" y="3073837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instalação de redes de fibra óptica é um processo complexo que envolve a colocação de cabos de fibra ao longo de rotas predefinidas, a conexão desses cabos a dispositivos terminais e a integração com outras infraestruturas de telecomunicações. É fundamental a adoção de técnicas e equipamentos adequados para garantir a integridade e o desempenho da rede.</a:t>
            </a:r>
            <a:endParaRPr lang="en-US" sz="1750"/>
          </a:p>
        </p:txBody>
      </p:sp>
      <p:sp>
        <p:nvSpPr>
          <p:cNvPr id="7" name="Text 3"/>
          <p:cNvSpPr/>
          <p:nvPr/>
        </p:nvSpPr>
        <p:spPr>
          <a:xfrm>
            <a:off x="6319599" y="5100757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manutenção da rede de fibra óptica é essencial para assegurar a continuidade dos serviços e a longevidade da infraestrutura. Isso inclui atividades regulares de monitoramento, reparo de falhas, atualização de componentes e limpeza dos equipamentos. Profissionais qualificados são imprescindíveis para realizar essas tarefas de forma eficiente e segura.</a:t>
            </a:r>
            <a:endParaRPr lang="en-US" sz="175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/>
          <p:cNvSpPr/>
          <p:nvPr/>
        </p:nvSpPr>
        <p:spPr>
          <a:xfrm>
            <a:off x="2624376" y="993338"/>
            <a:ext cx="9381649" cy="2083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>
                <a:solidFill>
                  <a:srgbClr val="FFFFF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Principais tecnologias e padrões utilizados na infraestrutura de fibra óptica</a:t>
            </a:r>
            <a:endParaRPr lang="en-US" sz="4374"/>
          </a:p>
        </p:txBody>
      </p:sp>
      <p:sp>
        <p:nvSpPr>
          <p:cNvPr id="5" name="Text 2"/>
          <p:cNvSpPr/>
          <p:nvPr/>
        </p:nvSpPr>
        <p:spPr>
          <a:xfrm>
            <a:off x="2624376" y="3631883"/>
            <a:ext cx="193893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>
                <a:solidFill>
                  <a:srgbClr val="FFFFF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FTTH (Fiber-to-the-Home)</a:t>
            </a:r>
            <a:endParaRPr lang="en-US" sz="2187"/>
          </a:p>
        </p:txBody>
      </p:sp>
      <p:sp>
        <p:nvSpPr>
          <p:cNvPr id="6" name="Text 3"/>
          <p:cNvSpPr/>
          <p:nvPr/>
        </p:nvSpPr>
        <p:spPr>
          <a:xfrm>
            <a:off x="2624376" y="4548426"/>
            <a:ext cx="1938933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Fibra óptica diretamente até o domicílio do usuário, oferecendo a melhor qualidade e velocidade de conexão.</a:t>
            </a:r>
            <a:endParaRPr lang="en-US" sz="1750"/>
          </a:p>
        </p:txBody>
      </p:sp>
      <p:sp>
        <p:nvSpPr>
          <p:cNvPr id="7" name="Text 4"/>
          <p:cNvSpPr/>
          <p:nvPr/>
        </p:nvSpPr>
        <p:spPr>
          <a:xfrm>
            <a:off x="5112901" y="3631883"/>
            <a:ext cx="193893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>
                <a:solidFill>
                  <a:srgbClr val="FFFFF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FTTB (Fiber-to-the-Building)</a:t>
            </a:r>
            <a:endParaRPr lang="en-US" sz="2187"/>
          </a:p>
        </p:txBody>
      </p:sp>
      <p:sp>
        <p:nvSpPr>
          <p:cNvPr id="8" name="Text 5"/>
          <p:cNvSpPr/>
          <p:nvPr/>
        </p:nvSpPr>
        <p:spPr>
          <a:xfrm>
            <a:off x="5112901" y="4548426"/>
            <a:ext cx="193893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Fibra óptica até o edifício, com a última milha feita por cabo de cobre ou Ethernet.</a:t>
            </a:r>
            <a:endParaRPr lang="en-US" sz="1750"/>
          </a:p>
        </p:txBody>
      </p:sp>
      <p:sp>
        <p:nvSpPr>
          <p:cNvPr id="9" name="Text 6"/>
          <p:cNvSpPr/>
          <p:nvPr/>
        </p:nvSpPr>
        <p:spPr>
          <a:xfrm>
            <a:off x="7601426" y="3631883"/>
            <a:ext cx="193893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>
                <a:solidFill>
                  <a:srgbClr val="FFFFF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FTTN (Fiber-to-the-Node)</a:t>
            </a:r>
            <a:endParaRPr lang="en-US" sz="2187"/>
          </a:p>
        </p:txBody>
      </p:sp>
      <p:sp>
        <p:nvSpPr>
          <p:cNvPr id="10" name="Text 7"/>
          <p:cNvSpPr/>
          <p:nvPr/>
        </p:nvSpPr>
        <p:spPr>
          <a:xfrm>
            <a:off x="7601426" y="4548426"/>
            <a:ext cx="193893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Fibra óptica até o nó de distribuição, com a última milha feita por cabo de cobre ou Ethernet.</a:t>
            </a:r>
            <a:endParaRPr lang="en-US" sz="1750"/>
          </a:p>
        </p:txBody>
      </p:sp>
      <p:sp>
        <p:nvSpPr>
          <p:cNvPr id="11" name="Text 8"/>
          <p:cNvSpPr/>
          <p:nvPr/>
        </p:nvSpPr>
        <p:spPr>
          <a:xfrm>
            <a:off x="10089952" y="3631883"/>
            <a:ext cx="193893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>
                <a:solidFill>
                  <a:srgbClr val="FFFFF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Padrões</a:t>
            </a:r>
            <a:endParaRPr lang="en-US" sz="2187"/>
          </a:p>
        </p:txBody>
      </p:sp>
      <p:sp>
        <p:nvSpPr>
          <p:cNvPr id="12" name="Text 9"/>
          <p:cNvSpPr/>
          <p:nvPr/>
        </p:nvSpPr>
        <p:spPr>
          <a:xfrm>
            <a:off x="10089952" y="4201239"/>
            <a:ext cx="193893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Principais padrões utilizados: GPON, XG-PON, NG-PON2, WDM-PON, P2P Ethernet.</a:t>
            </a:r>
            <a:endParaRPr lang="en-US" sz="175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743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/>
          <p:cNvSpPr/>
          <p:nvPr/>
        </p:nvSpPr>
        <p:spPr>
          <a:xfrm>
            <a:off x="3491746" y="498038"/>
            <a:ext cx="7646908" cy="11318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457"/>
              </a:lnSpc>
              <a:buNone/>
            </a:pPr>
            <a:r>
              <a:rPr lang="en-US" sz="3565">
                <a:solidFill>
                  <a:srgbClr val="FFFFF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Comparação com outras tecnologias de comunicação</a:t>
            </a:r>
            <a:endParaRPr lang="en-US" sz="3565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2501" y="1992035"/>
            <a:ext cx="1547932" cy="163556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363647" y="2650212"/>
            <a:ext cx="79296" cy="3620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52"/>
              </a:lnSpc>
              <a:buNone/>
            </a:pPr>
            <a:r>
              <a:rPr lang="en-US" sz="1783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1</a:t>
            </a:r>
            <a:endParaRPr lang="en-US" sz="1783"/>
          </a:p>
        </p:txBody>
      </p:sp>
      <p:sp>
        <p:nvSpPr>
          <p:cNvPr id="7" name="Text 3"/>
          <p:cNvSpPr/>
          <p:nvPr/>
        </p:nvSpPr>
        <p:spPr>
          <a:xfrm>
            <a:off x="6215301" y="2317909"/>
            <a:ext cx="2263854" cy="2828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28"/>
              </a:lnSpc>
              <a:buNone/>
            </a:pPr>
            <a:r>
              <a:rPr lang="en-US" sz="1783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Fibra Óptica</a:t>
            </a:r>
            <a:endParaRPr lang="en-US" sz="1783"/>
          </a:p>
        </p:txBody>
      </p:sp>
      <p:sp>
        <p:nvSpPr>
          <p:cNvPr id="8" name="Text 4"/>
          <p:cNvSpPr/>
          <p:nvPr/>
        </p:nvSpPr>
        <p:spPr>
          <a:xfrm>
            <a:off x="6215301" y="2709386"/>
            <a:ext cx="3915966" cy="2896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82"/>
              </a:lnSpc>
              <a:buNone/>
            </a:pPr>
            <a:r>
              <a:rPr lang="en-US" sz="1426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Alta velocidade, grande capacidade, baixa latência</a:t>
            </a:r>
            <a:endParaRPr lang="en-US" sz="1426"/>
          </a:p>
        </p:txBody>
      </p:sp>
      <p:sp>
        <p:nvSpPr>
          <p:cNvPr id="9" name="Shape 5"/>
          <p:cNvSpPr/>
          <p:nvPr/>
        </p:nvSpPr>
        <p:spPr>
          <a:xfrm>
            <a:off x="6079450" y="3328154"/>
            <a:ext cx="5013960" cy="18098"/>
          </a:xfrm>
          <a:prstGeom prst="roundRect">
            <a:avLst>
              <a:gd name="adj" fmla="val 450332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1708" y="3370302"/>
            <a:ext cx="3095863" cy="163556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342692" y="3855720"/>
            <a:ext cx="121325" cy="3620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52"/>
              </a:lnSpc>
              <a:buNone/>
            </a:pPr>
            <a:r>
              <a:rPr lang="en-US" sz="1783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2</a:t>
            </a:r>
            <a:endParaRPr lang="en-US" sz="1783"/>
          </a:p>
        </p:txBody>
      </p:sp>
      <p:sp>
        <p:nvSpPr>
          <p:cNvPr id="12" name="Text 7"/>
          <p:cNvSpPr/>
          <p:nvPr/>
        </p:nvSpPr>
        <p:spPr>
          <a:xfrm>
            <a:off x="6846213" y="3551396"/>
            <a:ext cx="2263854" cy="2828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28"/>
              </a:lnSpc>
              <a:buNone/>
            </a:pPr>
            <a:r>
              <a:rPr lang="en-US" sz="1783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4G/5G</a:t>
            </a:r>
            <a:endParaRPr lang="en-US" sz="1783"/>
          </a:p>
        </p:txBody>
      </p:sp>
      <p:sp>
        <p:nvSpPr>
          <p:cNvPr id="13" name="Text 8"/>
          <p:cNvSpPr/>
          <p:nvPr/>
        </p:nvSpPr>
        <p:spPr>
          <a:xfrm>
            <a:off x="6846213" y="3942874"/>
            <a:ext cx="4111347" cy="5793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82"/>
              </a:lnSpc>
              <a:buNone/>
            </a:pPr>
            <a:r>
              <a:rPr lang="en-US" sz="1426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Conexão móvel, cobertura ampla, mas menor velocidade</a:t>
            </a:r>
            <a:endParaRPr lang="en-US" sz="1426"/>
          </a:p>
        </p:txBody>
      </p:sp>
      <p:sp>
        <p:nvSpPr>
          <p:cNvPr id="14" name="Shape 9"/>
          <p:cNvSpPr/>
          <p:nvPr/>
        </p:nvSpPr>
        <p:spPr>
          <a:xfrm>
            <a:off x="6710362" y="4706422"/>
            <a:ext cx="4383048" cy="18098"/>
          </a:xfrm>
          <a:prstGeom prst="roundRect">
            <a:avLst>
              <a:gd name="adj" fmla="val 450332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0796" y="4748570"/>
            <a:ext cx="4643914" cy="1635562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5344954" y="5233988"/>
            <a:ext cx="116681" cy="3620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52"/>
              </a:lnSpc>
              <a:buNone/>
            </a:pPr>
            <a:r>
              <a:rPr lang="en-US" sz="1783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3</a:t>
            </a:r>
            <a:endParaRPr lang="en-US" sz="1783"/>
          </a:p>
        </p:txBody>
      </p:sp>
      <p:sp>
        <p:nvSpPr>
          <p:cNvPr id="17" name="Text 11"/>
          <p:cNvSpPr/>
          <p:nvPr/>
        </p:nvSpPr>
        <p:spPr>
          <a:xfrm>
            <a:off x="7477006" y="4929664"/>
            <a:ext cx="2263854" cy="2828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28"/>
              </a:lnSpc>
              <a:buNone/>
            </a:pPr>
            <a:r>
              <a:rPr lang="en-US" sz="1783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Redes Coaxiais</a:t>
            </a:r>
            <a:endParaRPr lang="en-US" sz="1783"/>
          </a:p>
        </p:txBody>
      </p:sp>
      <p:sp>
        <p:nvSpPr>
          <p:cNvPr id="18" name="Text 12"/>
          <p:cNvSpPr/>
          <p:nvPr/>
        </p:nvSpPr>
        <p:spPr>
          <a:xfrm>
            <a:off x="7477006" y="5321141"/>
            <a:ext cx="3480554" cy="5793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82"/>
              </a:lnSpc>
              <a:buNone/>
            </a:pPr>
            <a:r>
              <a:rPr lang="en-US" sz="1426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Boa velocidade, infraestrutura legada, mas limitada</a:t>
            </a:r>
            <a:endParaRPr lang="en-US" sz="1426"/>
          </a:p>
        </p:txBody>
      </p:sp>
      <p:sp>
        <p:nvSpPr>
          <p:cNvPr id="19" name="Text 13"/>
          <p:cNvSpPr/>
          <p:nvPr/>
        </p:nvSpPr>
        <p:spPr>
          <a:xfrm>
            <a:off x="3491746" y="6285309"/>
            <a:ext cx="7646908" cy="14483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82"/>
              </a:lnSpc>
              <a:buNone/>
            </a:pPr>
            <a:r>
              <a:rPr lang="en-US" sz="1426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Ao comparar a fibra óptica com outras tecnologias de comunicação, é evidente o seu destaque em termos de velocidade, capacidade e baixa latência. Enquanto a fibra óptica oferece conexões ultrarrápidas e estáveis, as redes móveis 4G/5G proporcionam uma maior mobilidade, mas com velocidades inferiores. Já as redes coaxiais, embora ainda utilizadas, apresentam limitações de velocidade e capacidade em relação à fibra óptica.</a:t>
            </a:r>
            <a:endParaRPr lang="en-US" sz="1426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148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/>
          <p:cNvSpPr/>
          <p:nvPr/>
        </p:nvSpPr>
        <p:spPr>
          <a:xfrm>
            <a:off x="2671643" y="604838"/>
            <a:ext cx="8245316" cy="6873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12"/>
              </a:lnSpc>
              <a:buNone/>
            </a:pPr>
            <a:r>
              <a:rPr lang="en-US" sz="4330">
                <a:solidFill>
                  <a:srgbClr val="FFFFF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Tendências e futuro da fibra óptica</a:t>
            </a:r>
            <a:endParaRPr lang="en-US" sz="433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1643" y="1732002"/>
            <a:ext cx="2074307" cy="128194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671643" y="3288863"/>
            <a:ext cx="2074307" cy="6872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06"/>
              </a:lnSpc>
              <a:buNone/>
            </a:pPr>
            <a:r>
              <a:rPr lang="en-US" sz="2165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Aumento da Velocidade</a:t>
            </a:r>
            <a:endParaRPr lang="en-US" sz="2165"/>
          </a:p>
        </p:txBody>
      </p:sp>
      <p:sp>
        <p:nvSpPr>
          <p:cNvPr id="7" name="Text 3"/>
          <p:cNvSpPr/>
          <p:nvPr/>
        </p:nvSpPr>
        <p:spPr>
          <a:xfrm>
            <a:off x="2671643" y="4108013"/>
            <a:ext cx="2074307" cy="35182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1"/>
              </a:lnSpc>
              <a:buNone/>
            </a:pPr>
            <a:r>
              <a:rPr lang="en-US" sz="1732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 o avanço da tecnologia, as velocidades de transmissão de dados por fibra óptica continuarão a aumentar, permitindo conexões cada vez mais rápidas e eficientes.</a:t>
            </a:r>
            <a:endParaRPr lang="en-US" sz="1732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5873" y="1732002"/>
            <a:ext cx="2074307" cy="128194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075873" y="3288863"/>
            <a:ext cx="2074307" cy="6872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06"/>
              </a:lnSpc>
              <a:buNone/>
            </a:pPr>
            <a:r>
              <a:rPr lang="en-US" sz="2165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Integração com 5G</a:t>
            </a:r>
            <a:endParaRPr lang="en-US" sz="2165"/>
          </a:p>
        </p:txBody>
      </p:sp>
      <p:sp>
        <p:nvSpPr>
          <p:cNvPr id="10" name="Text 5"/>
          <p:cNvSpPr/>
          <p:nvPr/>
        </p:nvSpPr>
        <p:spPr>
          <a:xfrm>
            <a:off x="5075873" y="4108013"/>
            <a:ext cx="2074307" cy="35182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1"/>
              </a:lnSpc>
              <a:buNone/>
            </a:pPr>
            <a:r>
              <a:rPr lang="en-US" sz="1732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fibra óptica desempenhará um papel fundamental no suporte às redes 5G, fornecendo a infraestrutura necessária para suportar o alto tráfego de dados e a baixa latência.</a:t>
            </a:r>
            <a:endParaRPr lang="en-US" sz="1732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0102" y="1732002"/>
            <a:ext cx="2074307" cy="128194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80102" y="3288863"/>
            <a:ext cx="2074307" cy="6872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06"/>
              </a:lnSpc>
              <a:buNone/>
            </a:pPr>
            <a:r>
              <a:rPr lang="en-US" sz="2165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Internet das Coisas</a:t>
            </a:r>
            <a:endParaRPr lang="en-US" sz="2165"/>
          </a:p>
        </p:txBody>
      </p:sp>
      <p:sp>
        <p:nvSpPr>
          <p:cNvPr id="13" name="Text 7"/>
          <p:cNvSpPr/>
          <p:nvPr/>
        </p:nvSpPr>
        <p:spPr>
          <a:xfrm>
            <a:off x="7480102" y="4108013"/>
            <a:ext cx="2074307" cy="281463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1"/>
              </a:lnSpc>
              <a:buNone/>
            </a:pPr>
            <a:r>
              <a:rPr lang="en-US" sz="1732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expansão da Internet das Coisas impulsionará a demanda por fibra óptica, à medida que mais dispositivos exijam conexões rápidas e confiáveis.</a:t>
            </a:r>
            <a:endParaRPr lang="en-US" sz="1732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84331" y="1732002"/>
            <a:ext cx="2074426" cy="1282065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9884331" y="3288983"/>
            <a:ext cx="2074426" cy="3436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06"/>
              </a:lnSpc>
              <a:buNone/>
            </a:pPr>
            <a:r>
              <a:rPr lang="en-US" sz="2165">
                <a:solidFill>
                  <a:srgbClr val="E5E0D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Expansão Global</a:t>
            </a:r>
            <a:endParaRPr lang="en-US" sz="2165"/>
          </a:p>
        </p:txBody>
      </p:sp>
      <p:sp>
        <p:nvSpPr>
          <p:cNvPr id="16" name="Text 9"/>
          <p:cNvSpPr/>
          <p:nvPr/>
        </p:nvSpPr>
        <p:spPr>
          <a:xfrm>
            <a:off x="9884331" y="3764518"/>
            <a:ext cx="2074426" cy="35182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1"/>
              </a:lnSpc>
              <a:buNone/>
            </a:pPr>
            <a:r>
              <a:rPr lang="en-US" sz="1732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fibra óptica continuará a se expandir por todo o mundo, alcançando áreas remotas e melhorando a conectividade em regiões anteriormente sub-servidas.</a:t>
            </a:r>
            <a:endParaRPr lang="en-US" sz="1732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1797ad3-bce7-48ba-ab99-fbc82c01a378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A50109A7E0C1244AB9C1C2DF0A96A9F" ma:contentTypeVersion="13" ma:contentTypeDescription="Create a new document." ma:contentTypeScope="" ma:versionID="01e24feffcd85965311bfde3a4594a8e">
  <xsd:schema xmlns:xsd="http://www.w3.org/2001/XMLSchema" xmlns:xs="http://www.w3.org/2001/XMLSchema" xmlns:p="http://schemas.microsoft.com/office/2006/metadata/properties" xmlns:ns3="31797ad3-bce7-48ba-ab99-fbc82c01a378" xmlns:ns4="4c49c7e3-9e94-4725-a3ab-f424ffc63e7d" targetNamespace="http://schemas.microsoft.com/office/2006/metadata/properties" ma:root="true" ma:fieldsID="cadfaddca779a827209ebcd910831d6b" ns3:_="" ns4:_="">
    <xsd:import namespace="31797ad3-bce7-48ba-ab99-fbc82c01a378"/>
    <xsd:import namespace="4c49c7e3-9e94-4725-a3ab-f424ffc63e7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1797ad3-bce7-48ba-ab99-fbc82c01a37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49c7e3-9e94-4725-a3ab-f424ffc63e7d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A9273B7-2C18-43C5-9EA5-E6B38B50EDE2}">
  <ds:schemaRefs>
    <ds:schemaRef ds:uri="31797ad3-bce7-48ba-ab99-fbc82c01a378"/>
    <ds:schemaRef ds:uri="4c49c7e3-9e94-4725-a3ab-f424ffc63e7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BA7A20A-0706-4D66-A49D-08D64A1692B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775A71B-6F95-49B9-A32D-9C5A7831635D}">
  <ds:schemaRefs>
    <ds:schemaRef ds:uri="31797ad3-bce7-48ba-ab99-fbc82c01a378"/>
    <ds:schemaRef ds:uri="4c49c7e3-9e94-4725-a3ab-f424ffc63e7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Personalizar</PresentationFormat>
  <Slides>24</Slides>
  <Notes>12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24</vt:i4>
      </vt:variant>
    </vt:vector>
  </HeadingPairs>
  <TitlesOfParts>
    <vt:vector size="25" baseType="lpstr"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revision>2</cp:revision>
  <dcterms:created xsi:type="dcterms:W3CDTF">2024-04-18T20:09:24Z</dcterms:created>
  <dcterms:modified xsi:type="dcterms:W3CDTF">2024-04-19T21:48:01Z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0x010100BA50109A7E0C1244AB9C1C2DF0A96A9F</vt:lpwstr>
  </property>
</Properties>
</file>

<file path=docProps/thumbnail.jpeg>
</file>